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69" r:id="rId2"/>
    <p:sldId id="371" r:id="rId3"/>
    <p:sldId id="370" r:id="rId4"/>
    <p:sldId id="372" r:id="rId5"/>
    <p:sldId id="373" r:id="rId6"/>
    <p:sldId id="374" r:id="rId7"/>
    <p:sldId id="343" r:id="rId8"/>
  </p:sldIdLst>
  <p:sldSz cx="9144000" cy="5143500" type="screen16x9"/>
  <p:notesSz cx="7099300" cy="10234613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4289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6857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0286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3715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714457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057348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400240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2743132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00"/>
    <a:srgbClr val="FFCC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1671" autoAdjust="0"/>
  </p:normalViewPr>
  <p:slideViewPr>
    <p:cSldViewPr>
      <p:cViewPr varScale="1">
        <p:scale>
          <a:sx n="84" d="100"/>
          <a:sy n="84" d="100"/>
        </p:scale>
        <p:origin x="1426" y="91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C47036A7-CA75-4FB0-A0E6-AEEC36B2D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16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183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951F94F5-58D1-42ED-AB38-DD97D2E49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70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4289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8578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2867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7156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09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84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77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65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12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2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83433"/>
            <a:ext cx="9144000" cy="1102519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743200"/>
            <a:ext cx="91440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62938-84EC-488D-9CA4-E38E8D42E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9B4F5-F495-445A-AD57-B1A0CC0AE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5980"/>
            <a:ext cx="154305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5980"/>
            <a:ext cx="451485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3C1C-2065-443A-845F-EE82C0FEF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A05A8-D087-49F8-A68B-53BB47A7E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400"/>
            </a:lvl2pPr>
            <a:lvl3pPr marL="685783" indent="0">
              <a:buNone/>
              <a:defRPr sz="1200"/>
            </a:lvl3pPr>
            <a:lvl4pPr marL="1028675" indent="0">
              <a:buNone/>
              <a:defRPr sz="1100"/>
            </a:lvl4pPr>
            <a:lvl5pPr marL="1371566" indent="0">
              <a:buNone/>
              <a:defRPr sz="1100"/>
            </a:lvl5pPr>
            <a:lvl6pPr marL="1714457" indent="0">
              <a:buNone/>
              <a:defRPr sz="1100"/>
            </a:lvl6pPr>
            <a:lvl7pPr marL="2057348" indent="0">
              <a:buNone/>
              <a:defRPr sz="1100"/>
            </a:lvl7pPr>
            <a:lvl8pPr marL="2400240" indent="0">
              <a:buNone/>
              <a:defRPr sz="1100"/>
            </a:lvl8pPr>
            <a:lvl9pPr marL="274313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BC673-9CA8-4194-8E34-D666622A5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394BE-C7C4-4CA6-9240-6CDB29B2C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94F7-D2D8-4142-8878-126BF2DBE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0470E-5877-48CB-82CD-3CCAD5E83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85F8C-9C5D-49E8-8BBF-F28B73097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15B49-E272-4523-8166-1B1831C4B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7A090-BAD4-4341-AC7F-A731585BC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905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47750"/>
            <a:ext cx="8534400" cy="3546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4683919"/>
            <a:ext cx="16002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4683919"/>
            <a:ext cx="21717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4683919"/>
            <a:ext cx="16002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529FA7E6-6E6F-4B77-AE36-D459A899D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773431"/>
            <a:ext cx="9144000" cy="45719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8579" tIns="34289" rIns="68579" bIns="34289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892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783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675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566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accent2"/>
          </a:solidFill>
          <a:latin typeface="Calibri" pitchFamily="34" charset="0"/>
          <a:ea typeface="+mn-ea"/>
          <a:cs typeface="+mn-cs"/>
        </a:defRPr>
      </a:lvl1pPr>
      <a:lvl2pPr marL="557199" indent="-21430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857228" indent="-17144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>
          <a:solidFill>
            <a:schemeClr val="tx1"/>
          </a:solidFill>
          <a:latin typeface="Calibri" pitchFamily="34" charset="0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500">
          <a:solidFill>
            <a:schemeClr val="tx1"/>
          </a:solidFill>
          <a:latin typeface="Calibri" pitchFamily="34" charset="0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Calibri" pitchFamily="34" charset="0"/>
        </a:defRPr>
      </a:lvl5pPr>
      <a:lvl6pPr marL="1885903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795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686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577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Chaining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76200" y="972307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dirty="0"/>
              <a:t>Start with goal sentence; search for rules that support goals, adding new sub-goals until</a:t>
            </a:r>
          </a:p>
          <a:p>
            <a:r>
              <a:rPr lang="en-US" sz="1800" dirty="0"/>
              <a:t>match with KB facts or no further inference can be made.</a:t>
            </a:r>
            <a:endParaRPr lang="en-US" sz="1200" b="1" kern="0" dirty="0"/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30936603-B402-4068-94E7-9C1B46D85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202" y="1733312"/>
            <a:ext cx="6637595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1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859"/>
    </mc:Choice>
    <mc:Fallback xmlns="">
      <p:transition spd="slow" advTm="77859"/>
    </mc:Fallback>
  </mc:AlternateContent>
  <p:extLst>
    <p:ext uri="{3A86A75C-4F4B-4683-9AE1-C65F6400EC91}">
      <p14:laserTraceLst xmlns:p14="http://schemas.microsoft.com/office/powerpoint/2010/main">
        <p14:tracePtLst>
          <p14:tracePt t="11390" x="4568825" y="2568575"/>
          <p14:tracePt t="11393" x="4575175" y="2568575"/>
          <p14:tracePt t="11403" x="4594225" y="2562225"/>
          <p14:tracePt t="11407" x="4645025" y="2543175"/>
          <p14:tracePt t="11419" x="4733925" y="2505075"/>
          <p14:tracePt t="11427" x="4830763" y="2473325"/>
          <p14:tracePt t="11438" x="4938713" y="2435225"/>
          <p14:tracePt t="11447" x="5033963" y="2416175"/>
          <p14:tracePt t="11458" x="5129213" y="2416175"/>
          <p14:tracePt t="11467" x="5205413" y="2416175"/>
          <p14:tracePt t="11478" x="5270500" y="2428875"/>
          <p14:tracePt t="11486" x="5327650" y="2441575"/>
          <p14:tracePt t="11495" x="5372100" y="2454275"/>
          <p14:tracePt t="11506" x="5391150" y="2466975"/>
          <p14:tracePt t="11516" x="5410200" y="2466975"/>
          <p14:tracePt t="11906" x="5403850" y="2466975"/>
          <p14:tracePt t="11917" x="5384800" y="2466975"/>
          <p14:tracePt t="11926" x="5353050" y="2466975"/>
          <p14:tracePt t="11936" x="5283200" y="2460625"/>
          <p14:tracePt t="11946" x="5135563" y="2416175"/>
          <p14:tracePt t="11963" x="4906963" y="2365375"/>
          <p14:tracePt t="11967" x="4676775" y="2325688"/>
          <p14:tracePt t="11977" x="4448175" y="2300288"/>
          <p14:tracePt t="11985" x="4268788" y="2293938"/>
          <p14:tracePt t="11994" x="4154488" y="2293938"/>
          <p14:tracePt t="12004" x="4059238" y="2281238"/>
          <p14:tracePt t="12406" x="4046538" y="2281238"/>
          <p14:tracePt t="12415" x="4033838" y="2281238"/>
          <p14:tracePt t="12425" x="4002088" y="2281238"/>
          <p14:tracePt t="12435" x="3963988" y="2281238"/>
          <p14:tracePt t="12444" x="3900488" y="2281238"/>
          <p14:tracePt t="12454" x="3822700" y="2300288"/>
          <p14:tracePt t="12468" x="3746500" y="2319338"/>
          <p14:tracePt t="12474" x="3683000" y="2332038"/>
          <p14:tracePt t="12484" x="3619500" y="2351088"/>
          <p14:tracePt t="12494" x="3581400" y="2365375"/>
          <p14:tracePt t="12503" x="3562350" y="2365375"/>
          <p14:tracePt t="12512" x="3556000" y="2371725"/>
          <p14:tracePt t="12524" x="3549650" y="2371725"/>
          <p14:tracePt t="14522" x="3549650" y="2365375"/>
          <p14:tracePt t="14531" x="3549650" y="2338388"/>
          <p14:tracePt t="14542" x="3556000" y="2281238"/>
          <p14:tracePt t="14550" x="3581400" y="2224088"/>
          <p14:tracePt t="14563" x="3594100" y="2179638"/>
          <p14:tracePt t="14571" x="3613150" y="2141538"/>
          <p14:tracePt t="14581" x="3619500" y="2128838"/>
          <p14:tracePt t="14591" x="3619500" y="2116138"/>
          <p14:tracePt t="14600" x="3632200" y="2109788"/>
          <p14:tracePt t="14610" x="3638550" y="2103438"/>
          <p14:tracePt t="14619" x="3644900" y="2103438"/>
          <p14:tracePt t="14639" x="3651250" y="2103438"/>
          <p14:tracePt t="14668" x="3657600" y="2103438"/>
          <p14:tracePt t="14688" x="3657600" y="2097088"/>
          <p14:tracePt t="14699" x="3657600" y="2084388"/>
          <p14:tracePt t="14717" x="3657600" y="2078038"/>
          <p14:tracePt t="14746" x="3657600" y="2071688"/>
          <p14:tracePt t="15431" x="3651250" y="2071688"/>
          <p14:tracePt t="15441" x="3644900" y="2071688"/>
          <p14:tracePt t="15451" x="3619500" y="2071688"/>
          <p14:tracePt t="15461" x="3575050" y="2071688"/>
          <p14:tracePt t="15470" x="3524250" y="2071688"/>
          <p14:tracePt t="15485" x="3435350" y="2071688"/>
          <p14:tracePt t="15492" x="3338513" y="2071688"/>
          <p14:tracePt t="15500" x="3249613" y="2071688"/>
          <p14:tracePt t="15512" x="3160713" y="2071688"/>
          <p14:tracePt t="15521" x="3097213" y="2071688"/>
          <p14:tracePt t="15529" x="3052763" y="2039938"/>
          <p14:tracePt t="16518" x="3033713" y="2027238"/>
          <p14:tracePt t="16530" x="3021013" y="2027238"/>
          <p14:tracePt t="16537" x="3014663" y="2027238"/>
          <p14:tracePt t="16547" x="3001963" y="2039938"/>
          <p14:tracePt t="16557" x="2982913" y="2078038"/>
          <p14:tracePt t="16566" x="2962275" y="2147888"/>
          <p14:tracePt t="16577" x="2943225" y="2236788"/>
          <p14:tracePt t="16587" x="2924175" y="2351088"/>
          <p14:tracePt t="16597" x="2879725" y="2505075"/>
          <p14:tracePt t="16605" x="2847975" y="2651125"/>
          <p14:tracePt t="16615" x="2816225" y="2752725"/>
          <p14:tracePt t="16626" x="2778125" y="2862263"/>
          <p14:tracePt t="16638" x="2759075" y="2951163"/>
          <p14:tracePt t="16645" x="2740025" y="3033713"/>
          <p14:tracePt t="16655" x="2727325" y="3103563"/>
          <p14:tracePt t="16663" x="2720975" y="3148013"/>
          <p14:tracePt t="16678" x="2714625" y="3179763"/>
          <p14:tracePt t="16683" x="2708275" y="3205163"/>
          <p14:tracePt t="16693" x="2708275" y="3238500"/>
          <p14:tracePt t="16703" x="2695575" y="3270250"/>
          <p14:tracePt t="16714" x="2695575" y="3295650"/>
          <p14:tracePt t="16723" x="2695575" y="3321050"/>
          <p14:tracePt t="16732" x="2695575" y="3352800"/>
          <p14:tracePt t="16743" x="2695575" y="3359150"/>
          <p14:tracePt t="16752" x="2695575" y="3365500"/>
          <p14:tracePt t="16762" x="2695575" y="3371850"/>
          <p14:tracePt t="22556" x="2701925" y="3359150"/>
          <p14:tracePt t="22564" x="2720975" y="3333750"/>
          <p14:tracePt t="22573" x="2752725" y="3282950"/>
          <p14:tracePt t="22583" x="2797175" y="3225800"/>
          <p14:tracePt t="22594" x="2847975" y="3154363"/>
          <p14:tracePt t="22602" x="2892425" y="3084513"/>
          <p14:tracePt t="22612" x="2943225" y="3027363"/>
          <p14:tracePt t="22625" x="2982913" y="2976563"/>
          <p14:tracePt t="22631" x="3014663" y="2932113"/>
          <p14:tracePt t="22642" x="3052763" y="2900363"/>
          <p14:tracePt t="22651" x="3090863" y="2868613"/>
          <p14:tracePt t="22663" x="3116263" y="2843213"/>
          <p14:tracePt t="22671" x="3148013" y="2817813"/>
          <p14:tracePt t="22680" x="3173413" y="2792413"/>
          <p14:tracePt t="22691" x="3192463" y="2771775"/>
          <p14:tracePt t="22700" x="3205163" y="2752725"/>
          <p14:tracePt t="22713" x="3211513" y="2746375"/>
          <p14:tracePt t="22721" x="3217863" y="2740025"/>
          <p14:tracePt t="22733" x="3224213" y="2720975"/>
          <p14:tracePt t="22741" x="3230563" y="2708275"/>
          <p14:tracePt t="24047" x="3243263" y="2695575"/>
          <p14:tracePt t="24056" x="3255963" y="2676525"/>
          <p14:tracePt t="24066" x="3281363" y="2657475"/>
          <p14:tracePt t="24076" x="3319463" y="2625725"/>
          <p14:tracePt t="24086" x="3370263" y="2593975"/>
          <p14:tracePt t="24096" x="3427413" y="2536825"/>
          <p14:tracePt t="24108" x="3498850" y="2492375"/>
          <p14:tracePt t="24115" x="3556000" y="2447925"/>
          <p14:tracePt t="24125" x="3613150" y="2397125"/>
          <p14:tracePt t="24135" x="3683000" y="2344738"/>
          <p14:tracePt t="24146" x="3733800" y="2300288"/>
          <p14:tracePt t="24154" x="3778250" y="2255838"/>
          <p14:tracePt t="24164" x="3810000" y="2230438"/>
          <p14:tracePt t="24175" x="3829050" y="2211388"/>
          <p14:tracePt t="24184" x="3848100" y="2198688"/>
          <p14:tracePt t="24195" x="3873500" y="2185988"/>
          <p14:tracePt t="24458" x="3873500" y="2179638"/>
          <p14:tracePt t="24477" x="3887788" y="2173288"/>
          <p14:tracePt t="24487" x="3906838" y="2173288"/>
          <p14:tracePt t="24497" x="3938588" y="2160588"/>
          <p14:tracePt t="24507" x="3995738" y="2147888"/>
          <p14:tracePt t="24519" x="4078288" y="2122488"/>
          <p14:tracePt t="24526" x="4186238" y="2090738"/>
          <p14:tracePt t="24536" x="4287838" y="2046288"/>
          <p14:tracePt t="24546" x="4384675" y="2020888"/>
          <p14:tracePt t="24556" x="4460875" y="2014538"/>
          <p14:tracePt t="24565" x="4505325" y="2014538"/>
          <p14:tracePt t="24574" x="4537075" y="2014538"/>
          <p14:tracePt t="24586" x="4562475" y="2014538"/>
          <p14:tracePt t="24594" x="4575175" y="2014538"/>
          <p14:tracePt t="24608" x="4581525" y="2027238"/>
          <p14:tracePt t="24615" x="4587875" y="2027238"/>
          <p14:tracePt t="24625" x="4587875" y="2033588"/>
          <p14:tracePt t="24644" x="4587875" y="2039938"/>
          <p14:tracePt t="24673" x="4587875" y="2033588"/>
          <p14:tracePt t="24969" x="4606925" y="2033588"/>
          <p14:tracePt t="24979" x="4632325" y="2033588"/>
          <p14:tracePt t="24987" x="4676775" y="2033588"/>
          <p14:tracePt t="24997" x="4765675" y="2033588"/>
          <p14:tracePt t="25007" x="4862513" y="2046288"/>
          <p14:tracePt t="25015" x="4976813" y="2065338"/>
          <p14:tracePt t="25024" x="5078413" y="2090738"/>
          <p14:tracePt t="25034" x="5154613" y="2097088"/>
          <p14:tracePt t="25047" x="5199063" y="2103438"/>
          <p14:tracePt t="25056" x="5211763" y="2103438"/>
          <p14:tracePt t="25064" x="5224463" y="2109788"/>
          <p14:tracePt t="25142" x="5224463" y="2097088"/>
          <p14:tracePt t="25162" x="5224463" y="2090738"/>
          <p14:tracePt t="25176" x="5224463" y="2084388"/>
          <p14:tracePt t="25407" x="5218113" y="2084388"/>
          <p14:tracePt t="25416" x="5211763" y="2084388"/>
          <p14:tracePt t="25426" x="5186363" y="2084388"/>
          <p14:tracePt t="25439" x="5160963" y="2084388"/>
          <p14:tracePt t="25446" x="5148263" y="2084388"/>
          <p14:tracePt t="25456" x="5122863" y="2084388"/>
          <p14:tracePt t="25466" x="5103813" y="2084388"/>
          <p14:tracePt t="25476" x="5084763" y="2084388"/>
          <p14:tracePt t="25485" x="5059363" y="2084388"/>
          <p14:tracePt t="25495" x="5033963" y="2084388"/>
          <p14:tracePt t="25507" x="5008563" y="2084388"/>
          <p14:tracePt t="25514" x="5002213" y="2084388"/>
          <p14:tracePt t="25524" x="4983163" y="2084388"/>
          <p14:tracePt t="25534" x="4970463" y="2084388"/>
          <p14:tracePt t="25544" x="4964113" y="2084388"/>
          <p14:tracePt t="25553" x="4945063" y="2084388"/>
          <p14:tracePt t="25563" x="4926013" y="2084388"/>
          <p14:tracePt t="25573" x="4919663" y="2084388"/>
          <p14:tracePt t="25585" x="4906963" y="2078038"/>
          <p14:tracePt t="25592" x="4900613" y="2078038"/>
          <p14:tracePt t="25603" x="4894263" y="2078038"/>
          <p14:tracePt t="26219" x="4906963" y="2078038"/>
          <p14:tracePt t="26228" x="4926013" y="2078038"/>
          <p14:tracePt t="26238" x="4957763" y="2078038"/>
          <p14:tracePt t="26248" x="4976813" y="2078038"/>
          <p14:tracePt t="26258" x="5008563" y="2078038"/>
          <p14:tracePt t="26268" x="5033963" y="2078038"/>
          <p14:tracePt t="26278" x="5053013" y="2078038"/>
          <p14:tracePt t="26290" x="5059363" y="2078038"/>
          <p14:tracePt t="26308" x="5065713" y="2078038"/>
          <p14:tracePt t="30801" x="5065713" y="2097088"/>
          <p14:tracePt t="30811" x="5046663" y="2128838"/>
          <p14:tracePt t="30821" x="5014913" y="2211388"/>
          <p14:tracePt t="30830" x="4951413" y="2325688"/>
          <p14:tracePt t="30840" x="4894263" y="2447925"/>
          <p14:tracePt t="30850" x="4818063" y="2574925"/>
          <p14:tracePt t="30860" x="4772025" y="2651125"/>
          <p14:tracePt t="30871" x="4733925" y="2727325"/>
          <p14:tracePt t="30879" x="4689475" y="2792413"/>
          <p14:tracePt t="30888" x="4657725" y="2849563"/>
          <p14:tracePt t="30900" x="4625975" y="2894013"/>
          <p14:tracePt t="30910" x="4600575" y="2932113"/>
          <p14:tracePt t="30919" x="4581525" y="2976563"/>
          <p14:tracePt t="30928" x="4556125" y="3027363"/>
          <p14:tracePt t="30941" x="4543425" y="3071813"/>
          <p14:tracePt t="30957" x="4492625" y="3154363"/>
          <p14:tracePt t="30968" x="4473575" y="3205163"/>
          <p14:tracePt t="30979" x="4454525" y="3238500"/>
          <p14:tracePt t="30992" x="4448175" y="3263900"/>
          <p14:tracePt t="30996" x="4441825" y="3282950"/>
          <p14:tracePt t="31005" x="4429125" y="3295650"/>
          <p14:tracePt t="31016" x="4410075" y="3302000"/>
          <p14:tracePt t="31476" x="4403725" y="3314700"/>
          <p14:tracePt t="31486" x="4397375" y="3333750"/>
          <p14:tracePt t="31496" x="4391025" y="3359150"/>
          <p14:tracePt t="31505" x="4384675" y="3390900"/>
          <p14:tracePt t="31515" x="4378325" y="3429000"/>
          <p14:tracePt t="31526" x="4371975" y="3460750"/>
          <p14:tracePt t="31535" x="4365625" y="3486150"/>
          <p14:tracePt t="31545" x="4359275" y="3517900"/>
          <p14:tracePt t="31555" x="4352925" y="3536950"/>
          <p14:tracePt t="31564" x="4352925" y="3562350"/>
          <p14:tracePt t="31575" x="4346575" y="3575050"/>
          <p14:tracePt t="31583" x="4346575" y="3581400"/>
          <p14:tracePt t="31594" x="4346575" y="3600450"/>
          <p14:tracePt t="31604" x="4346575" y="3613150"/>
          <p14:tracePt t="31613" x="4346575" y="3632200"/>
          <p14:tracePt t="31622" x="4346575" y="3652838"/>
          <p14:tracePt t="31634" x="4346575" y="3659188"/>
          <p14:tracePt t="31642" x="4346575" y="3665538"/>
          <p14:tracePt t="31655" x="4346575" y="3678238"/>
          <p14:tracePt t="31662" x="4332288" y="3684588"/>
          <p14:tracePt t="32493" x="4325938" y="3722688"/>
          <p14:tracePt t="32533" x="4325938" y="3716338"/>
          <p14:tracePt t="32542" x="4325938" y="3684588"/>
          <p14:tracePt t="32553" x="4313238" y="3638550"/>
          <p14:tracePt t="32562" x="4306888" y="3575050"/>
          <p14:tracePt t="32571" x="4300538" y="3505200"/>
          <p14:tracePt t="32582" x="4294188" y="3435350"/>
          <p14:tracePt t="32593" x="4281488" y="3340100"/>
          <p14:tracePt t="32602" x="4268788" y="3251200"/>
          <p14:tracePt t="32611" x="4256088" y="3173413"/>
          <p14:tracePt t="32621" x="4249738" y="3090863"/>
          <p14:tracePt t="32631" x="4249738" y="2982913"/>
          <p14:tracePt t="32644" x="4249738" y="2881313"/>
          <p14:tracePt t="32650" x="4249738" y="2792413"/>
          <p14:tracePt t="32660" x="4249738" y="2740025"/>
          <p14:tracePt t="32671" x="4249738" y="2708275"/>
          <p14:tracePt t="32680" x="4249738" y="2689225"/>
          <p14:tracePt t="32690" x="4256088" y="2670175"/>
          <p14:tracePt t="32699" x="4262438" y="2670175"/>
          <p14:tracePt t="35983" x="4237038" y="2670175"/>
          <p14:tracePt t="35993" x="4205288" y="2670175"/>
          <p14:tracePt t="36003" x="4160838" y="2676525"/>
          <p14:tracePt t="36012" x="4103688" y="2682875"/>
          <p14:tracePt t="36024" x="4052888" y="2689225"/>
          <p14:tracePt t="36032" x="3976688" y="2708275"/>
          <p14:tracePt t="36042" x="3906838" y="2733675"/>
          <p14:tracePt t="36054" x="3835400" y="2740025"/>
          <p14:tracePt t="36061" x="3765550" y="2759075"/>
          <p14:tracePt t="36071" x="3714750" y="2765425"/>
          <p14:tracePt t="36081" x="3676650" y="2778125"/>
          <p14:tracePt t="36463" x="3676650" y="2792413"/>
          <p14:tracePt t="36473" x="3670300" y="2798763"/>
          <p14:tracePt t="36482" x="3670300" y="2805113"/>
          <p14:tracePt t="36492" x="3657600" y="2824163"/>
          <p14:tracePt t="36504" x="3651250" y="2830513"/>
          <p14:tracePt t="36511" x="3632200" y="2836863"/>
          <p14:tracePt t="36522" x="3613150" y="2849563"/>
          <p14:tracePt t="36531" x="3581400" y="2855913"/>
          <p14:tracePt t="36542" x="3549650" y="2862263"/>
          <p14:tracePt t="36551" x="3524250" y="2868613"/>
          <p14:tracePt t="36560" x="3505200" y="2868613"/>
          <p14:tracePt t="36574" x="3479800" y="2874963"/>
          <p14:tracePt t="36580" x="3460750" y="2874963"/>
          <p14:tracePt t="36590" x="3454400" y="2874963"/>
          <p14:tracePt t="36600" x="3441700" y="2881313"/>
          <p14:tracePt t="36609" x="3435350" y="2881313"/>
          <p14:tracePt t="36628" x="3427413" y="2881313"/>
          <p14:tracePt t="36638" x="3421063" y="2881313"/>
          <p14:tracePt t="36651" x="3414713" y="2881313"/>
          <p14:tracePt t="36659" x="3408363" y="2881313"/>
          <p14:tracePt t="36952" x="3427413" y="2881313"/>
          <p14:tracePt t="36962" x="3460750" y="2881313"/>
          <p14:tracePt t="36971" x="3511550" y="2881313"/>
          <p14:tracePt t="36981" x="3606800" y="2881313"/>
          <p14:tracePt t="36990" x="3759200" y="2900363"/>
          <p14:tracePt t="37003" x="3976688" y="2963863"/>
          <p14:tracePt t="37010" x="4135438" y="3033713"/>
          <p14:tracePt t="37020" x="4237038" y="3078163"/>
          <p14:tracePt t="37030" x="4313238" y="3097213"/>
          <p14:tracePt t="37041" x="4359275" y="3109913"/>
          <p14:tracePt t="37049" x="4397375" y="3122613"/>
          <p14:tracePt t="37059" x="4403725" y="3128963"/>
          <p14:tracePt t="37069" x="4416425" y="3128963"/>
          <p14:tracePt t="37843" x="4416425" y="3122613"/>
          <p14:tracePt t="37852" x="4416425" y="3097213"/>
          <p14:tracePt t="37862" x="4416425" y="3071813"/>
          <p14:tracePt t="37871" x="4416425" y="3033713"/>
          <p14:tracePt t="37887" x="4410075" y="2989263"/>
          <p14:tracePt t="37892" x="4384675" y="2919413"/>
          <p14:tracePt t="37903" x="4365625" y="2855913"/>
          <p14:tracePt t="37911" x="4352925" y="2798763"/>
          <p14:tracePt t="37920" x="4338638" y="2740025"/>
          <p14:tracePt t="37930" x="4325938" y="2676525"/>
          <p14:tracePt t="37944" x="4319588" y="2600325"/>
          <p14:tracePt t="37952" x="4306888" y="2549525"/>
          <p14:tracePt t="37961" x="4300538" y="2505075"/>
          <p14:tracePt t="37969" x="4300538" y="2479675"/>
          <p14:tracePt t="37978" x="4294188" y="2460625"/>
          <p14:tracePt t="37989" x="4294188" y="2454275"/>
          <p14:tracePt t="38018" x="4294188" y="2447925"/>
          <p14:tracePt t="38028" x="4294188" y="2435225"/>
          <p14:tracePt t="38624" x="4300538" y="2447925"/>
          <p14:tracePt t="38634" x="4306888" y="2447925"/>
          <p14:tracePt t="38654" x="4313238" y="2447925"/>
          <p14:tracePt t="38674" x="4325938" y="2447925"/>
          <p14:tracePt t="38684" x="4338638" y="2428875"/>
          <p14:tracePt t="38693" x="4346575" y="2409825"/>
          <p14:tracePt t="38703" x="4352925" y="2390775"/>
          <p14:tracePt t="38713" x="4352925" y="2384425"/>
          <p14:tracePt t="38724" x="4359275" y="2371725"/>
          <p14:tracePt t="38733" x="4359275" y="2365375"/>
          <p14:tracePt t="38742" x="4365625" y="2359025"/>
          <p14:tracePt t="38762" x="4365625" y="2351088"/>
          <p14:tracePt t="38772" x="4371975" y="2338388"/>
          <p14:tracePt t="38791" x="4371975" y="2332038"/>
          <p14:tracePt t="38804" x="4371975" y="2325688"/>
          <p14:tracePt t="44856" x="4371975" y="2319338"/>
          <p14:tracePt t="44865" x="4359275" y="2293938"/>
          <p14:tracePt t="44875" x="4300538" y="2243138"/>
          <p14:tracePt t="44885" x="4148138" y="2135188"/>
          <p14:tracePt t="44895" x="3887788" y="1982788"/>
          <p14:tracePt t="44905" x="3619500" y="1835150"/>
          <p14:tracePt t="44917" x="3370263" y="1739900"/>
          <p14:tracePt t="44925" x="3173413" y="1676400"/>
          <p14:tracePt t="44934" x="3008313" y="1644650"/>
          <p14:tracePt t="44945" x="2860675" y="1612900"/>
          <p14:tracePt t="45189" x="2841625" y="1606550"/>
          <p14:tracePt t="45198" x="2797175" y="1581150"/>
          <p14:tracePt t="45208" x="2676525" y="1471613"/>
          <p14:tracePt t="45218" x="2370138" y="1243013"/>
          <p14:tracePt t="45227" x="2065338" y="1031875"/>
          <p14:tracePt t="45238" x="1816100" y="904875"/>
          <p14:tracePt t="45248" x="1651000" y="828675"/>
          <p14:tracePt t="45257" x="1554163" y="796925"/>
          <p14:tracePt t="45268" x="1497013" y="796925"/>
          <p14:tracePt t="45276" x="1465263" y="796925"/>
          <p14:tracePt t="45287" x="1452563" y="796925"/>
          <p14:tracePt t="45296" x="1446213" y="803275"/>
          <p14:tracePt t="45306" x="1439863" y="815975"/>
          <p14:tracePt t="45316" x="1420813" y="822325"/>
          <p14:tracePt t="45326" x="1401763" y="828675"/>
          <p14:tracePt t="45335" x="1382713" y="828675"/>
          <p14:tracePt t="45639" x="1389063" y="828675"/>
          <p14:tracePt t="45649" x="1420813" y="835025"/>
          <p14:tracePt t="45658" x="1484313" y="847725"/>
          <p14:tracePt t="45668" x="1592263" y="873125"/>
          <p14:tracePt t="45678" x="1803400" y="955675"/>
          <p14:tracePt t="45689" x="2051050" y="1077913"/>
          <p14:tracePt t="45700" x="2287588" y="1217613"/>
          <p14:tracePt t="45707" x="2433638" y="1293813"/>
          <p14:tracePt t="45717" x="2509838" y="1331913"/>
          <p14:tracePt t="45727" x="2555875" y="1344613"/>
          <p14:tracePt t="45738" x="2574925" y="1344613"/>
          <p14:tracePt t="45756" x="2574925" y="1338263"/>
          <p14:tracePt t="45775" x="2574925" y="1319213"/>
          <p14:tracePt t="45784" x="2562225" y="1293813"/>
          <p14:tracePt t="45795" x="2562225" y="1281113"/>
          <p14:tracePt t="45806" x="2555875" y="1268413"/>
          <p14:tracePt t="46353" x="2568575" y="1268413"/>
          <p14:tracePt t="46362" x="2600325" y="1268413"/>
          <p14:tracePt t="46372" x="2625725" y="1268413"/>
          <p14:tracePt t="46382" x="2657475" y="1268413"/>
          <p14:tracePt t="46392" x="2701925" y="1268413"/>
          <p14:tracePt t="46402" x="2720975" y="1268413"/>
          <p14:tracePt t="46411" x="2746375" y="1268413"/>
          <p14:tracePt t="46421" x="2765425" y="1268413"/>
          <p14:tracePt t="46433" x="2771775" y="1268413"/>
          <p14:tracePt t="49011" x="2784475" y="1268413"/>
          <p14:tracePt t="49021" x="2797175" y="1268413"/>
          <p14:tracePt t="49031" x="2822575" y="1268413"/>
          <p14:tracePt t="49040" x="2847975" y="1268413"/>
          <p14:tracePt t="49049" x="2879725" y="1268413"/>
          <p14:tracePt t="49060" x="2905125" y="1268413"/>
          <p14:tracePt t="49069" x="2936875" y="1268413"/>
          <p14:tracePt t="49082" x="2968625" y="1268413"/>
          <p14:tracePt t="49089" x="3008313" y="1281113"/>
          <p14:tracePt t="49099" x="3040063" y="1293813"/>
          <p14:tracePt t="49109" x="3078163" y="1319213"/>
          <p14:tracePt t="49119" x="3116263" y="1344613"/>
          <p14:tracePt t="49128" x="3135313" y="1357313"/>
          <p14:tracePt t="49138" x="3154363" y="1376363"/>
          <p14:tracePt t="49152" x="3167063" y="1382713"/>
          <p14:tracePt t="49157" x="3179763" y="1389063"/>
          <p14:tracePt t="49167" x="3192463" y="1389063"/>
          <p14:tracePt t="49432" x="3198813" y="1389063"/>
          <p14:tracePt t="49441" x="3211513" y="1389063"/>
          <p14:tracePt t="49451" x="3236913" y="1389063"/>
          <p14:tracePt t="49462" x="3268663" y="1389063"/>
          <p14:tracePt t="49471" x="3319463" y="1389063"/>
          <p14:tracePt t="49482" x="3395663" y="1389063"/>
          <p14:tracePt t="49490" x="3473450" y="1376363"/>
          <p14:tracePt t="49499" x="3549650" y="1363663"/>
          <p14:tracePt t="49510" x="3625850" y="1344613"/>
          <p14:tracePt t="49521" x="3670300" y="1338263"/>
          <p14:tracePt t="49529" x="3714750" y="1331913"/>
          <p14:tracePt t="49540" x="3727450" y="1319213"/>
          <p14:tracePt t="49549" x="3746500" y="1319213"/>
          <p14:tracePt t="49559" x="3759200" y="1312863"/>
          <p14:tracePt t="49569" x="3765550" y="1312863"/>
          <p14:tracePt t="49578" x="3778250" y="1312863"/>
          <p14:tracePt t="49588" x="3784600" y="1312863"/>
          <p14:tracePt t="49600" x="3790950" y="1312863"/>
          <p14:tracePt t="49608" x="3803650" y="1312863"/>
          <p14:tracePt t="49616" x="3810000" y="1312863"/>
          <p14:tracePt t="49627" x="3816350" y="1319213"/>
          <p14:tracePt t="49901" x="3848100" y="1357313"/>
          <p14:tracePt t="49910" x="3854450" y="1370013"/>
          <p14:tracePt t="49920" x="3867150" y="1376363"/>
          <p14:tracePt t="49934" x="3887788" y="1389063"/>
          <p14:tracePt t="49940" x="3913188" y="1389063"/>
          <p14:tracePt t="49950" x="3951288" y="1389063"/>
          <p14:tracePt t="49964" x="4008438" y="1389063"/>
          <p14:tracePt t="49969" x="4078288" y="1389063"/>
          <p14:tracePt t="49982" x="4167188" y="1389063"/>
          <p14:tracePt t="49989" x="4262438" y="1382713"/>
          <p14:tracePt t="49999" x="4359275" y="1376363"/>
          <p14:tracePt t="50009" x="4429125" y="1370013"/>
          <p14:tracePt t="50020" x="4498975" y="1363663"/>
          <p14:tracePt t="50027" x="4537075" y="1363663"/>
          <p14:tracePt t="50038" x="4556125" y="1363663"/>
          <p14:tracePt t="50049" x="4562475" y="1363663"/>
          <p14:tracePt t="50097" x="4568825" y="1363663"/>
          <p14:tracePt t="53039" x="4575175" y="1363663"/>
          <p14:tracePt t="53049" x="4594225" y="1363663"/>
          <p14:tracePt t="53058" x="4619625" y="1357313"/>
          <p14:tracePt t="53069" x="4651375" y="1344613"/>
          <p14:tracePt t="53082" x="4708525" y="1331913"/>
          <p14:tracePt t="53087" x="4784725" y="1312863"/>
          <p14:tracePt t="53098" x="4862513" y="1287463"/>
          <p14:tracePt t="53108" x="4926013" y="1268413"/>
          <p14:tracePt t="53119" x="4995863" y="1262063"/>
          <p14:tracePt t="53128" x="5046663" y="1262063"/>
          <p14:tracePt t="53137" x="5078413" y="1262063"/>
          <p14:tracePt t="53148" x="5097463" y="1262063"/>
          <p14:tracePt t="53157" x="5116513" y="1262063"/>
          <p14:tracePt t="53210" x="5116513" y="1249363"/>
          <p14:tracePt t="53519" x="5116513" y="1255713"/>
          <p14:tracePt t="53529" x="5122863" y="1255713"/>
          <p14:tracePt t="53539" x="5129213" y="1255713"/>
          <p14:tracePt t="53548" x="5148263" y="1255713"/>
          <p14:tracePt t="53558" x="5180013" y="1255713"/>
          <p14:tracePt t="53569" x="5224463" y="1255713"/>
          <p14:tracePt t="53578" x="5256213" y="1255713"/>
          <p14:tracePt t="53588" x="5314950" y="1262063"/>
          <p14:tracePt t="53598" x="5359400" y="1268413"/>
          <p14:tracePt t="53607" x="5391150" y="1268413"/>
          <p14:tracePt t="53617" x="5422900" y="1274763"/>
          <p14:tracePt t="53626" x="5441950" y="1281113"/>
          <p14:tracePt t="53636" x="5461000" y="1287463"/>
          <p14:tracePt t="53648" x="5473700" y="1287463"/>
          <p14:tracePt t="53655" x="5486400" y="1293813"/>
          <p14:tracePt t="53665" x="5499100" y="1300163"/>
          <p14:tracePt t="53675" x="5505450" y="1306513"/>
          <p14:tracePt t="53695" x="5505450" y="1312863"/>
          <p14:tracePt t="53704" x="5505450" y="1319213"/>
          <p14:tracePt t="53723" x="5505450" y="1325563"/>
          <p14:tracePt t="54164" x="5511800" y="1325563"/>
          <p14:tracePt t="54174" x="5524500" y="1325563"/>
          <p14:tracePt t="54184" x="5549900" y="1325563"/>
          <p14:tracePt t="54194" x="5575300" y="1325563"/>
          <p14:tracePt t="54203" x="5607050" y="1325563"/>
          <p14:tracePt t="54214" x="5651500" y="1331913"/>
          <p14:tracePt t="54224" x="5702300" y="1344613"/>
          <p14:tracePt t="54232" x="5741988" y="1357313"/>
          <p14:tracePt t="54242" x="5767388" y="1357313"/>
          <p14:tracePt t="54254" x="5786438" y="1363663"/>
          <p14:tracePt t="54265" x="5792788" y="1363663"/>
          <p14:tracePt t="55726" x="5805488" y="1363663"/>
          <p14:tracePt t="55735" x="5818188" y="1363663"/>
          <p14:tracePt t="55745" x="5849938" y="1363663"/>
          <p14:tracePt t="55754" x="5875338" y="1370013"/>
          <p14:tracePt t="55766" x="5932488" y="1395413"/>
          <p14:tracePt t="55776" x="5989638" y="1420813"/>
          <p14:tracePt t="55785" x="6040438" y="1446213"/>
          <p14:tracePt t="55796" x="6072188" y="1458913"/>
          <p14:tracePt t="55803" x="6097588" y="1465263"/>
          <p14:tracePt t="55814" x="6110288" y="1471613"/>
          <p14:tracePt t="55826" x="6116638" y="1471613"/>
          <p14:tracePt t="55882" x="6110288" y="1471613"/>
          <p14:tracePt t="56450" x="6116638" y="1471613"/>
          <p14:tracePt t="56461" x="6142038" y="1465263"/>
          <p14:tracePt t="56470" x="6200775" y="1446213"/>
          <p14:tracePt t="56482" x="6276975" y="1414463"/>
          <p14:tracePt t="56489" x="6365875" y="1389063"/>
          <p14:tracePt t="56500" x="6461125" y="1357313"/>
          <p14:tracePt t="56508" x="6550025" y="1331913"/>
          <p14:tracePt t="56518" x="6626225" y="1319213"/>
          <p14:tracePt t="56530" x="6684963" y="1300163"/>
          <p14:tracePt t="56537" x="6729413" y="1293813"/>
          <p14:tracePt t="56547" x="6742113" y="1287463"/>
          <p14:tracePt t="56557" x="6761163" y="1281113"/>
          <p14:tracePt t="56567" x="6780213" y="1274763"/>
          <p14:tracePt t="56576" x="6792913" y="1274763"/>
          <p14:tracePt t="56831" x="6811963" y="1274763"/>
          <p14:tracePt t="56841" x="6831013" y="1274763"/>
          <p14:tracePt t="56850" x="6869113" y="1268413"/>
          <p14:tracePt t="56861" x="6932613" y="1262063"/>
          <p14:tracePt t="56870" x="7015163" y="1255713"/>
          <p14:tracePt t="56880" x="7124700" y="1243013"/>
          <p14:tracePt t="56889" x="7239000" y="1236663"/>
          <p14:tracePt t="56900" x="7346950" y="1223963"/>
          <p14:tracePt t="56909" x="7442200" y="1217613"/>
          <p14:tracePt t="56919" x="7486650" y="1211263"/>
          <p14:tracePt t="56929" x="7512050" y="1211263"/>
          <p14:tracePt t="56939" x="7518400" y="1204913"/>
          <p14:tracePt t="56977" x="7518400" y="1198563"/>
          <p14:tracePt t="56987" x="7524750" y="1198563"/>
          <p14:tracePt t="56999" x="7524750" y="1185863"/>
          <p14:tracePt t="57011" x="7537450" y="1166813"/>
          <p14:tracePt t="57301" x="7545388" y="1166813"/>
          <p14:tracePt t="57311" x="7551738" y="1166813"/>
          <p14:tracePt t="57321" x="7577138" y="1166813"/>
          <p14:tracePt t="57329" x="7608888" y="1166813"/>
          <p14:tracePt t="57340" x="7659688" y="1166813"/>
          <p14:tracePt t="57350" x="7716838" y="1166813"/>
          <p14:tracePt t="57360" x="7780338" y="1179513"/>
          <p14:tracePt t="57369" x="7837488" y="1185863"/>
          <p14:tracePt t="57379" x="7881938" y="1198563"/>
          <p14:tracePt t="57388" x="7913688" y="1204913"/>
          <p14:tracePt t="57402" x="7926388" y="1211263"/>
          <p14:tracePt t="57408" x="7939088" y="1217613"/>
          <p14:tracePt t="57418" x="7939088" y="1223963"/>
          <p14:tracePt t="57430" x="7939088" y="1230313"/>
          <p14:tracePt t="57446" x="7939088" y="1236663"/>
          <p14:tracePt t="57457" x="7939088" y="1243013"/>
          <p14:tracePt t="57477" x="7939088" y="1249363"/>
          <p14:tracePt t="57683" x="7939088" y="1268413"/>
          <p14:tracePt t="57692" x="7939088" y="1274763"/>
          <p14:tracePt t="57702" x="7926388" y="1293813"/>
          <p14:tracePt t="57712" x="7894638" y="1312863"/>
          <p14:tracePt t="57721" x="7850188" y="1357313"/>
          <p14:tracePt t="57732" x="7767638" y="1433513"/>
          <p14:tracePt t="57741" x="7621588" y="1593850"/>
          <p14:tracePt t="57751" x="7442200" y="1816100"/>
          <p14:tracePt t="57763" x="7251700" y="2008188"/>
          <p14:tracePt t="57772" x="7072313" y="2211388"/>
          <p14:tracePt t="57780" x="6938963" y="2371725"/>
          <p14:tracePt t="57793" x="6831013" y="2492375"/>
          <p14:tracePt t="57801" x="6748463" y="2568575"/>
          <p14:tracePt t="57809" x="6691313" y="2632075"/>
          <p14:tracePt t="58113" x="6691313" y="2644775"/>
          <p14:tracePt t="58123" x="6691313" y="2670175"/>
          <p14:tracePt t="58132" x="6691313" y="2708275"/>
          <p14:tracePt t="58142" x="6704013" y="2765425"/>
          <p14:tracePt t="58152" x="6716713" y="2830513"/>
          <p14:tracePt t="58162" x="6729413" y="2874963"/>
          <p14:tracePt t="58171" x="6742113" y="2894013"/>
          <p14:tracePt t="58184" x="6748463" y="2906713"/>
          <p14:tracePt t="58191" x="6754813" y="2906713"/>
          <p14:tracePt t="58200" x="6761163" y="2906713"/>
          <p14:tracePt t="58240" x="6767513" y="2906713"/>
          <p14:tracePt t="58524" x="6761163" y="2906713"/>
          <p14:tracePt t="58534" x="6729413" y="2913063"/>
          <p14:tracePt t="58543" x="6672263" y="2925763"/>
          <p14:tracePt t="58554" x="6569075" y="2963863"/>
          <p14:tracePt t="58564" x="6442075" y="3014663"/>
          <p14:tracePt t="58573" x="6264275" y="3084513"/>
          <p14:tracePt t="58583" x="6065838" y="3148013"/>
          <p14:tracePt t="58592" x="5888038" y="3205163"/>
          <p14:tracePt t="58602" x="5761038" y="3232150"/>
          <p14:tracePt t="58612" x="5664200" y="3251200"/>
          <p14:tracePt t="58905" x="5657850" y="3276600"/>
          <p14:tracePt t="58915" x="5651500" y="3276600"/>
          <p14:tracePt t="58925" x="5619750" y="3276600"/>
          <p14:tracePt t="58934" x="5562600" y="3257550"/>
          <p14:tracePt t="58946" x="5461000" y="3211513"/>
          <p14:tracePt t="58961" x="5327650" y="3141663"/>
          <p14:tracePt t="58965" x="5160963" y="3059113"/>
          <p14:tracePt t="58974" x="5065713" y="3021013"/>
          <p14:tracePt t="58984" x="4989513" y="2989263"/>
          <p14:tracePt t="58995" x="4932363" y="2963863"/>
          <p14:tracePt t="59003" x="4887913" y="2963863"/>
          <p14:tracePt t="59013" x="4868863" y="2963863"/>
          <p14:tracePt t="59023" x="4856163" y="2963863"/>
          <p14:tracePt t="59052" x="4849813" y="2963863"/>
          <p14:tracePt t="59766" x="4843463" y="2963863"/>
          <p14:tracePt t="59776" x="4818063" y="2963863"/>
          <p14:tracePt t="59785" x="4784725" y="2963863"/>
          <p14:tracePt t="59795" x="4740275" y="2963863"/>
          <p14:tracePt t="59806" x="4689475" y="2963863"/>
          <p14:tracePt t="59815" x="4613275" y="2963863"/>
          <p14:tracePt t="59825" x="4537075" y="2963863"/>
          <p14:tracePt t="59835" x="4467225" y="2963863"/>
          <p14:tracePt t="59845" x="4378325" y="2963863"/>
          <p14:tracePt t="59854" x="4294188" y="2963863"/>
          <p14:tracePt t="59864" x="4211638" y="2951163"/>
          <p14:tracePt t="59874" x="4141788" y="2944813"/>
          <p14:tracePt t="59884" x="4103688" y="2944813"/>
          <p14:tracePt t="59897" x="4065588" y="2938463"/>
          <p14:tracePt t="59903" x="4046538" y="2932113"/>
          <p14:tracePt t="59912" x="4033838" y="2919413"/>
          <p14:tracePt t="60999" x="4014788" y="2919413"/>
          <p14:tracePt t="61009" x="3995738" y="2919413"/>
          <p14:tracePt t="61018" x="3976688" y="2919413"/>
          <p14:tracePt t="61028" x="3944938" y="2919413"/>
          <p14:tracePt t="61038" x="3906838" y="2919413"/>
          <p14:tracePt t="61048" x="3854450" y="2919413"/>
          <p14:tracePt t="61058" x="3810000" y="2913063"/>
          <p14:tracePt t="61069" x="3765550" y="2894013"/>
          <p14:tracePt t="61078" x="3708400" y="2887663"/>
          <p14:tracePt t="61087" x="3651250" y="2862263"/>
          <p14:tracePt t="61097" x="3606800" y="2830513"/>
          <p14:tracePt t="61107" x="3556000" y="2811463"/>
          <p14:tracePt t="61116" x="3511550" y="2765425"/>
          <p14:tracePt t="61743" x="3511550" y="2805113"/>
          <p14:tracePt t="61752" x="3511550" y="2817813"/>
          <p14:tracePt t="61762" x="3511550" y="2824163"/>
          <p14:tracePt t="61773" x="3524250" y="2849563"/>
          <p14:tracePt t="61783" x="3543300" y="2900363"/>
          <p14:tracePt t="61794" x="3581400" y="3008313"/>
          <p14:tracePt t="61801" x="3676650" y="3232150"/>
          <p14:tracePt t="61812" x="3790950" y="3562350"/>
          <p14:tracePt t="61821" x="3983038" y="3938588"/>
          <p14:tracePt t="61831" x="4167188" y="4257675"/>
          <p14:tracePt t="61841" x="4319588" y="4519613"/>
          <p14:tracePt t="61853" x="4454525" y="4729163"/>
          <p14:tracePt t="61860" x="4530725" y="4856163"/>
          <p14:tracePt t="61870" x="4575175" y="4946650"/>
          <p14:tracePt t="61879" x="4606925" y="4997450"/>
          <p14:tracePt t="61890" x="4619625" y="5010150"/>
          <p14:tracePt t="61900" x="4619625" y="5022850"/>
          <p14:tracePt t="62212" x="4625975" y="5029200"/>
          <p14:tracePt t="62223" x="4632325" y="5029200"/>
          <p14:tracePt t="62242" x="4638675" y="5029200"/>
          <p14:tracePt t="62252" x="4651375" y="5022850"/>
          <p14:tracePt t="62261" x="4689475" y="5003800"/>
          <p14:tracePt t="62271" x="4752975" y="4953000"/>
          <p14:tracePt t="62282" x="4849813" y="4862513"/>
          <p14:tracePt t="62290" x="4983163" y="4779963"/>
          <p14:tracePt t="62300" x="5110163" y="4691063"/>
          <p14:tracePt t="62311" x="5237163" y="4614863"/>
          <p14:tracePt t="62320" x="5327650" y="4570413"/>
          <p14:tracePt t="62329" x="5384800" y="4532313"/>
          <p14:tracePt t="62340" x="5435600" y="4506913"/>
          <p14:tracePt t="62349" x="5461000" y="4492625"/>
          <p14:tracePt t="62361" x="5473700" y="4479925"/>
          <p14:tracePt t="62369" x="5486400" y="4467225"/>
          <p14:tracePt t="62378" x="5518150" y="4435475"/>
          <p14:tracePt t="62614" x="5524500" y="4429125"/>
          <p14:tracePt t="62624" x="5543550" y="4416425"/>
          <p14:tracePt t="62633" x="5588000" y="4384675"/>
          <p14:tracePt t="62644" x="5670550" y="4302125"/>
          <p14:tracePt t="62653" x="5843588" y="4124325"/>
          <p14:tracePt t="62662" x="6091238" y="3817938"/>
          <p14:tracePt t="62672" x="6353175" y="3505200"/>
          <p14:tracePt t="62682" x="6543675" y="3244850"/>
          <p14:tracePt t="62695" x="6691313" y="3027363"/>
          <p14:tracePt t="62701" x="6780213" y="2843213"/>
          <p14:tracePt t="62712" x="6831013" y="2708275"/>
          <p14:tracePt t="62721" x="6850063" y="2613025"/>
          <p14:tracePt t="62732" x="6869113" y="2524125"/>
          <p14:tracePt t="62995" x="6869113" y="2517775"/>
          <p14:tracePt t="63005" x="6881813" y="2511425"/>
          <p14:tracePt t="63014" x="6913563" y="2492375"/>
          <p14:tracePt t="63026" x="6977063" y="2441575"/>
          <p14:tracePt t="63036" x="7085013" y="2351088"/>
          <p14:tracePt t="63044" x="7226300" y="2211388"/>
          <p14:tracePt t="63053" x="7391400" y="2058988"/>
          <p14:tracePt t="63064" x="7518400" y="1917700"/>
          <p14:tracePt t="63074" x="7602538" y="1835150"/>
          <p14:tracePt t="63084" x="7653338" y="1778000"/>
          <p14:tracePt t="63094" x="7685088" y="1727200"/>
          <p14:tracePt t="63103" x="7704138" y="1708150"/>
          <p14:tracePt t="63112" x="7710488" y="1695450"/>
          <p14:tracePt t="63122" x="7723188" y="1670050"/>
          <p14:tracePt t="63133" x="7742238" y="1631950"/>
          <p14:tracePt t="64198" x="7723188" y="1631950"/>
          <p14:tracePt t="64212" x="7691438" y="1631950"/>
          <p14:tracePt t="64218" x="7596188" y="1631950"/>
          <p14:tracePt t="64229" x="7461250" y="1612900"/>
          <p14:tracePt t="64238" x="7200900" y="1600200"/>
          <p14:tracePt t="64249" x="6958013" y="1587500"/>
          <p14:tracePt t="64258" x="6710363" y="1562100"/>
          <p14:tracePt t="64267" x="6550025" y="1549400"/>
          <p14:tracePt t="64277" x="6416675" y="1543050"/>
          <p14:tracePt t="64541" x="6397625" y="1543050"/>
          <p14:tracePt t="64551" x="6365875" y="1524000"/>
          <p14:tracePt t="64560" x="6289675" y="1511300"/>
          <p14:tracePt t="64570" x="6175375" y="1497013"/>
          <p14:tracePt t="64581" x="6008688" y="1490663"/>
          <p14:tracePt t="64591" x="5856288" y="1490663"/>
          <p14:tracePt t="64600" x="5689600" y="1504950"/>
          <p14:tracePt t="64610" x="5562600" y="1536700"/>
          <p14:tracePt t="64619" x="5454650" y="1562100"/>
          <p14:tracePt t="64629" x="5359400" y="1587500"/>
          <p14:tracePt t="64883" x="5353050" y="1587500"/>
          <p14:tracePt t="64892" x="5334000" y="1587500"/>
          <p14:tracePt t="64903" x="5302250" y="1587500"/>
          <p14:tracePt t="64914" x="5243513" y="1587500"/>
          <p14:tracePt t="64924" x="5160963" y="1587500"/>
          <p14:tracePt t="64933" x="5046663" y="1587500"/>
          <p14:tracePt t="64943" x="4919663" y="1587500"/>
          <p14:tracePt t="64952" x="4784725" y="1587500"/>
          <p14:tracePt t="64963" x="4683125" y="1587500"/>
          <p14:tracePt t="64971" x="4606925" y="1587500"/>
          <p14:tracePt t="64982" x="4549775" y="1581150"/>
          <p14:tracePt t="64993" x="4505325" y="1562100"/>
          <p14:tracePt t="67177" x="4511675" y="1562100"/>
          <p14:tracePt t="67186" x="4518025" y="1562100"/>
          <p14:tracePt t="67196" x="4543425" y="1562100"/>
          <p14:tracePt t="67206" x="4587875" y="1568450"/>
          <p14:tracePt t="67215" x="4632325" y="1581150"/>
          <p14:tracePt t="67228" x="4676775" y="1593850"/>
          <p14:tracePt t="67235" x="4733925" y="1638300"/>
          <p14:tracePt t="67247" x="4772025" y="1657350"/>
          <p14:tracePt t="67255" x="4811713" y="1689100"/>
          <p14:tracePt t="67264" x="4837113" y="1701800"/>
          <p14:tracePt t="67278" x="4862513" y="1714500"/>
          <p14:tracePt t="67284" x="4881563" y="1720850"/>
          <p14:tracePt t="67293" x="4887913" y="1720850"/>
          <p14:tracePt t="67558" x="4894263" y="1720850"/>
          <p14:tracePt t="67568" x="4906963" y="1720850"/>
          <p14:tracePt t="67577" x="4926013" y="1720850"/>
          <p14:tracePt t="67588" x="4951413" y="1720850"/>
          <p14:tracePt t="67597" x="5002213" y="1720850"/>
          <p14:tracePt t="67609" x="5097463" y="1695450"/>
          <p14:tracePt t="67619" x="5224463" y="1657350"/>
          <p14:tracePt t="67626" x="5359400" y="1600200"/>
          <p14:tracePt t="67636" x="5486400" y="1574800"/>
          <p14:tracePt t="67650" x="5575300" y="1562100"/>
          <p14:tracePt t="67656" x="5638800" y="1562100"/>
          <p14:tracePt t="67666" x="5670550" y="1562100"/>
          <p14:tracePt t="67676" x="5695950" y="1568450"/>
          <p14:tracePt t="67684" x="5716588" y="1587500"/>
          <p14:tracePt t="67694" x="5729288" y="1612900"/>
          <p14:tracePt t="67704" x="5741988" y="1625600"/>
          <p14:tracePt t="67713" x="5748338" y="1638300"/>
          <p14:tracePt t="67726" x="5754688" y="1644650"/>
          <p14:tracePt t="67969" x="5767388" y="1644650"/>
          <p14:tracePt t="67979" x="5786438" y="1644650"/>
          <p14:tracePt t="67989" x="5805488" y="1644650"/>
          <p14:tracePt t="67998" x="5837238" y="1644650"/>
          <p14:tracePt t="68011" x="5881688" y="1644650"/>
          <p14:tracePt t="68018" x="5945188" y="1644650"/>
          <p14:tracePt t="68028" x="6021388" y="1651000"/>
          <p14:tracePt t="68037" x="6097588" y="1676400"/>
          <p14:tracePt t="68047" x="6175375" y="1695450"/>
          <p14:tracePt t="68060" x="6251575" y="1727200"/>
          <p14:tracePt t="68067" x="6302375" y="1758950"/>
          <p14:tracePt t="68077" x="6346825" y="1790700"/>
          <p14:tracePt t="68087" x="6384925" y="1816100"/>
          <p14:tracePt t="68098" x="6397625" y="1822450"/>
          <p14:tracePt t="68107" x="6403975" y="1835150"/>
          <p14:tracePt t="69329" x="6403975" y="1841500"/>
          <p14:tracePt t="69339" x="6403975" y="1847850"/>
          <p14:tracePt t="69359" x="6391275" y="1854200"/>
          <p14:tracePt t="69368" x="6359525" y="1860550"/>
          <p14:tracePt t="69378" x="6302375" y="1885950"/>
          <p14:tracePt t="69388" x="6226175" y="1917700"/>
          <p14:tracePt t="69399" x="6129338" y="1963738"/>
          <p14:tracePt t="69408" x="5995988" y="2027238"/>
          <p14:tracePt t="69417" x="5881688" y="2078038"/>
          <p14:tracePt t="69427" x="5761038" y="2135188"/>
          <p14:tracePt t="69437" x="5670550" y="2179638"/>
          <p14:tracePt t="69447" x="5600700" y="2205038"/>
          <p14:tracePt t="69460" x="5556250" y="2217738"/>
          <p14:tracePt t="69466" x="5530850" y="2224088"/>
          <p14:tracePt t="69475" x="5518150" y="2224088"/>
          <p14:tracePt t="69486" x="5505450" y="2224088"/>
          <p14:tracePt t="69497" x="5492750" y="2205038"/>
          <p14:tracePt t="73005" x="5486400" y="2243138"/>
          <p14:tracePt t="73014" x="5480050" y="2312988"/>
          <p14:tracePt t="73024" x="5480050" y="2447925"/>
          <p14:tracePt t="73034" x="5480050" y="2727325"/>
          <p14:tracePt t="73044" x="5499100" y="3078163"/>
          <p14:tracePt t="73053" x="5543550" y="3371850"/>
          <p14:tracePt t="73063" x="5562600" y="3556000"/>
          <p14:tracePt t="73074" x="5581650" y="3638550"/>
          <p14:tracePt t="73083" x="5588000" y="3678238"/>
          <p14:tracePt t="73093" x="5594350" y="3697288"/>
          <p14:tracePt t="73125" x="5594350" y="3690938"/>
          <p14:tracePt t="73132" x="5575300" y="3665538"/>
          <p14:tracePt t="73141" x="5549900" y="3652838"/>
          <p14:tracePt t="73152" x="5524500" y="3638550"/>
          <p14:tracePt t="73162" x="5505450" y="3625850"/>
          <p14:tracePt t="73171" x="5492750" y="3619500"/>
          <p14:tracePt t="73182" x="5486400" y="3613150"/>
          <p14:tracePt t="73288" x="5486400" y="3606800"/>
          <p14:tracePt t="73327" x="5486400" y="3600450"/>
          <p14:tracePt t="73347" x="5486400" y="3594100"/>
          <p14:tracePt t="73356" x="5486400" y="3587750"/>
          <p14:tracePt t="73367" x="5486400" y="3575050"/>
          <p14:tracePt t="73380" x="5486400" y="3543300"/>
          <p14:tracePt t="73387" x="5486400" y="3498850"/>
          <p14:tracePt t="73398" x="5448300" y="3422650"/>
          <p14:tracePt t="73408" x="5410200" y="3346450"/>
          <p14:tracePt t="73415" x="5359400" y="3295650"/>
          <p14:tracePt t="73425" x="5308600" y="3263900"/>
          <p14:tracePt t="73435" x="5256213" y="3263900"/>
          <p14:tracePt t="73446" x="5192713" y="3263900"/>
          <p14:tracePt t="73457" x="5122863" y="3282950"/>
          <p14:tracePt t="73465" x="5033963" y="3333750"/>
          <p14:tracePt t="73474" x="4913313" y="3441700"/>
          <p14:tracePt t="73485" x="4746625" y="3606800"/>
          <p14:tracePt t="73496" x="4568825" y="3811588"/>
          <p14:tracePt t="73504" x="4416425" y="3970338"/>
          <p14:tracePt t="73516" x="4300538" y="4111625"/>
          <p14:tracePt t="73524" x="4230688" y="4187825"/>
          <p14:tracePt t="73533" x="4192588" y="4238625"/>
          <p14:tracePt t="73542" x="4179888" y="4257675"/>
          <p14:tracePt t="73553" x="4173538" y="4264025"/>
          <p14:tracePt t="73574" x="4179888" y="4264025"/>
          <p14:tracePt t="73582" x="4192588" y="4251325"/>
          <p14:tracePt t="73591" x="4211638" y="4232275"/>
          <p14:tracePt t="73602" x="4268788" y="4200525"/>
          <p14:tracePt t="73925" x="4281488" y="4194175"/>
          <p14:tracePt t="73934" x="4313238" y="4175125"/>
          <p14:tracePt t="73944" x="4384675" y="4130675"/>
          <p14:tracePt t="73953" x="4518025" y="4059238"/>
          <p14:tracePt t="73964" x="4702175" y="3970338"/>
          <p14:tracePt t="73973" x="4932363" y="3862388"/>
          <p14:tracePt t="73983" x="5116513" y="3767138"/>
          <p14:tracePt t="73992" x="5256213" y="3709988"/>
          <p14:tracePt t="74003" x="5346700" y="3659188"/>
          <p14:tracePt t="74012" x="5410200" y="3625850"/>
          <p14:tracePt t="74024" x="5461000" y="3600450"/>
          <p14:tracePt t="74032" x="5492750" y="3581400"/>
          <p14:tracePt t="74042" x="5505450" y="3568700"/>
          <p14:tracePt t="74052" x="5518150" y="3568700"/>
          <p14:tracePt t="74063" x="5524500" y="3568700"/>
          <p14:tracePt t="74073" x="5530850" y="3568700"/>
          <p14:tracePt t="74081" x="5537200" y="3587750"/>
          <p14:tracePt t="74093" x="5543550" y="3600450"/>
          <p14:tracePt t="74100" x="5549900" y="3613150"/>
          <p14:tracePt t="74130" x="5549900" y="3619500"/>
          <p14:tracePt t="74139" x="5537200" y="3632200"/>
          <p14:tracePt t="74149" x="5505450" y="3638550"/>
          <p14:tracePt t="74160" x="5441950" y="3652838"/>
          <p14:tracePt t="74171" x="5334000" y="3671888"/>
          <p14:tracePt t="74179" x="5180013" y="3703638"/>
          <p14:tracePt t="74191" x="4951413" y="3741738"/>
          <p14:tracePt t="74198" x="4746625" y="3767138"/>
          <p14:tracePt t="74207" x="4543425" y="3786188"/>
          <p14:tracePt t="74218" x="4352925" y="3824288"/>
          <p14:tracePt t="74229" x="4167188" y="3849688"/>
          <p14:tracePt t="74238" x="4014788" y="3887788"/>
          <p14:tracePt t="74248" x="3919538" y="3938588"/>
          <p14:tracePt t="74257" x="3860800" y="3983038"/>
          <p14:tracePt t="74266" x="3816350" y="4027488"/>
          <p14:tracePt t="74522" x="3822700" y="4027488"/>
          <p14:tracePt t="74531" x="3841750" y="4027488"/>
          <p14:tracePt t="74541" x="3873500" y="4027488"/>
          <p14:tracePt t="74550" x="3932238" y="4008438"/>
          <p14:tracePt t="74561" x="4027488" y="3989388"/>
          <p14:tracePt t="74570" x="4160838" y="3970338"/>
          <p14:tracePt t="74580" x="4397375" y="3919538"/>
          <p14:tracePt t="74590" x="4651375" y="3868738"/>
          <p14:tracePt t="74600" x="4881563" y="3830638"/>
          <p14:tracePt t="74609" x="5040313" y="3805238"/>
          <p14:tracePt t="74619" x="5148263" y="3805238"/>
          <p14:tracePt t="74629" x="5230813" y="3817938"/>
          <p14:tracePt t="74640" x="5295900" y="3862388"/>
          <p14:tracePt t="74651" x="5321300" y="3900488"/>
          <p14:tracePt t="74658" x="5346700" y="3944938"/>
          <p14:tracePt t="74668" x="5346700" y="3970338"/>
          <p14:tracePt t="74679" x="5346700" y="3989388"/>
          <p14:tracePt t="74691" x="5346700" y="4002088"/>
          <p14:tracePt t="74710" x="5346700" y="3989388"/>
          <p14:tracePt t="74923" x="5346700" y="3983038"/>
          <p14:tracePt t="74932" x="5346700" y="3963988"/>
          <p14:tracePt t="74942" x="5346700" y="3925888"/>
          <p14:tracePt t="74955" x="5346700" y="3849688"/>
          <p14:tracePt t="74963" x="5321300" y="3760788"/>
          <p14:tracePt t="74973" x="5283200" y="3652838"/>
          <p14:tracePt t="74981" x="5218113" y="3511550"/>
          <p14:tracePt t="74990" x="5180013" y="3409950"/>
          <p14:tracePt t="75001" x="5141913" y="3314700"/>
          <p14:tracePt t="75012" x="5110163" y="3244850"/>
          <p14:tracePt t="75021" x="5078413" y="3186113"/>
          <p14:tracePt t="75031" x="5053013" y="3154363"/>
          <p14:tracePt t="75040" x="5040313" y="3116263"/>
          <p14:tracePt t="75049" x="5027613" y="3097213"/>
          <p14:tracePt t="75060" x="5021263" y="3065463"/>
          <p14:tracePt t="75069" x="5008563" y="3008313"/>
          <p14:tracePt t="75079" x="4989513" y="2963863"/>
          <p14:tracePt t="75093" x="4976813" y="2900363"/>
          <p14:tracePt t="75099" x="4957763" y="2843213"/>
          <p14:tracePt t="75108" x="4926013" y="2792413"/>
          <p14:tracePt t="75118" x="4906963" y="2771775"/>
          <p14:tracePt t="75362" x="4894263" y="2733675"/>
          <p14:tracePt t="75372" x="4849813" y="2676525"/>
          <p14:tracePt t="75382" x="4797425" y="2600325"/>
          <p14:tracePt t="75393" x="4727575" y="2479675"/>
          <p14:tracePt t="75402" x="4676775" y="2390775"/>
          <p14:tracePt t="75411" x="4632325" y="2319338"/>
          <p14:tracePt t="75424" x="4606925" y="2274888"/>
          <p14:tracePt t="75432" x="4594225" y="2249488"/>
          <p14:tracePt t="75441" x="4587875" y="2236788"/>
          <p14:tracePt t="75451" x="4587875" y="2224088"/>
          <p14:tracePt t="75462" x="4587875" y="2211388"/>
          <p14:tracePt t="75471" x="4581525" y="2198688"/>
          <p14:tracePt t="75482" x="4581525" y="2185988"/>
          <p14:tracePt t="75500" x="4581525" y="2179638"/>
          <p14:tracePt t="75509" x="4581525" y="2173288"/>
          <p14:tracePt t="75753" x="4581525" y="2179638"/>
          <p14:tracePt t="75763" x="4575175" y="2179638"/>
          <p14:tracePt t="77184" x="0" y="0"/>
        </p14:tracePtLst>
      </p14:laserTrace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Chaining - Steps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228600" y="97155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000" b="1" dirty="0"/>
              <a:t>Step 1:</a:t>
            </a:r>
            <a:r>
              <a:rPr lang="en-US" sz="2000" dirty="0"/>
              <a:t> Take the goal fact. And from the goal fact, we will infer other facts, and at last, we will prove those facts true.</a:t>
            </a:r>
            <a:endParaRPr lang="en-US" sz="900" b="1" kern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A48B61C-03EF-412E-9414-75AFFB9B0CB5}"/>
              </a:ext>
            </a:extLst>
          </p:cNvPr>
          <p:cNvSpPr txBox="1">
            <a:spLocks/>
          </p:cNvSpPr>
          <p:nvPr/>
        </p:nvSpPr>
        <p:spPr bwMode="auto">
          <a:xfrm>
            <a:off x="3581400" y="2565763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1800" b="1" dirty="0"/>
              <a:t>Goal: </a:t>
            </a:r>
            <a:r>
              <a:rPr lang="en-US" sz="1800" i="1" dirty="0"/>
              <a:t>West is Criminal</a:t>
            </a:r>
            <a:endParaRPr lang="en-US" sz="800" i="1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716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12"/>
    </mc:Choice>
    <mc:Fallback xmlns="">
      <p:transition spd="slow" advTm="19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  <p:extLst>
    <p:ext uri="{3A86A75C-4F4B-4683-9AE1-C65F6400EC91}">
      <p14:laserTraceLst xmlns:p14="http://schemas.microsoft.com/office/powerpoint/2010/main">
        <p14:tracePtLst>
          <p14:tracePt t="4696" x="2230438" y="1708150"/>
          <p14:tracePt t="4892" x="2217738" y="1708150"/>
          <p14:tracePt t="4902" x="2198688" y="1708150"/>
          <p14:tracePt t="4912" x="2128838" y="1689100"/>
          <p14:tracePt t="4921" x="2032000" y="1676400"/>
          <p14:tracePt t="4934" x="1911350" y="1644650"/>
          <p14:tracePt t="4941" x="1727200" y="1625600"/>
          <p14:tracePt t="4952" x="1497013" y="1587500"/>
          <p14:tracePt t="4961" x="1287463" y="1562100"/>
          <p14:tracePt t="4970" x="1166813" y="1543050"/>
          <p14:tracePt t="4982" x="1063625" y="1536700"/>
          <p14:tracePt t="4990" x="1000125" y="1536700"/>
          <p14:tracePt t="5000" x="942975" y="1524000"/>
          <p14:tracePt t="5294" x="949325" y="1517650"/>
          <p14:tracePt t="5303" x="974725" y="1504950"/>
          <p14:tracePt t="5314" x="1031875" y="1471613"/>
          <p14:tracePt t="5323" x="1160463" y="1414463"/>
          <p14:tracePt t="5334" x="1433513" y="1268413"/>
          <p14:tracePt t="5343" x="1771650" y="1116013"/>
          <p14:tracePt t="5352" x="2103438" y="968375"/>
          <p14:tracePt t="5362" x="2370138" y="854075"/>
          <p14:tracePt t="5371" x="2574925" y="765175"/>
          <p14:tracePt t="5383" x="2663825" y="727075"/>
          <p14:tracePt t="5391" x="2720975" y="714375"/>
          <p14:tracePt t="5407" x="2727325" y="708025"/>
          <p14:tracePt t="5442" x="2714625" y="708025"/>
          <p14:tracePt t="5450" x="2708275" y="708025"/>
          <p14:tracePt t="5460" x="2689225" y="708025"/>
          <p14:tracePt t="5783" x="2695575" y="708025"/>
          <p14:tracePt t="5792" x="2714625" y="714375"/>
          <p14:tracePt t="5802" x="2765425" y="739775"/>
          <p14:tracePt t="5812" x="2841625" y="765175"/>
          <p14:tracePt t="5822" x="2936875" y="790575"/>
          <p14:tracePt t="5836" x="3027363" y="822325"/>
          <p14:tracePt t="5842" x="3103563" y="860425"/>
          <p14:tracePt t="5853" x="3160713" y="879475"/>
          <p14:tracePt t="5861" x="3198813" y="898525"/>
          <p14:tracePt t="5870" x="3217863" y="898525"/>
          <p14:tracePt t="5884" x="3243263" y="898525"/>
          <p14:tracePt t="5890" x="3255963" y="898525"/>
          <p14:tracePt t="5899" x="3262313" y="898525"/>
          <p14:tracePt t="5909" x="3275013" y="898525"/>
          <p14:tracePt t="5919" x="3281363" y="898525"/>
          <p14:tracePt t="5939" x="3287713" y="898525"/>
          <p14:tracePt t="5978" x="3294063" y="898525"/>
          <p14:tracePt t="5998" x="3300413" y="892175"/>
          <p14:tracePt t="6008" x="3300413" y="885825"/>
          <p14:tracePt t="6224" x="3306763" y="892175"/>
          <p14:tracePt t="6232" x="3313113" y="904875"/>
          <p14:tracePt t="6242" x="3319463" y="904875"/>
          <p14:tracePt t="6252" x="3332163" y="930275"/>
          <p14:tracePt t="6262" x="3357563" y="955675"/>
          <p14:tracePt t="6271" x="3395663" y="987425"/>
          <p14:tracePt t="6283" x="3441700" y="1038225"/>
          <p14:tracePt t="6291" x="3505200" y="1090613"/>
          <p14:tracePt t="6301" x="3543300" y="1128713"/>
          <p14:tracePt t="6311" x="3581400" y="1154113"/>
          <p14:tracePt t="6321" x="3587750" y="1160463"/>
          <p14:tracePt t="6331" x="3594100" y="1166813"/>
          <p14:tracePt t="6340" x="3600450" y="1166813"/>
          <p14:tracePt t="6438" x="3594100" y="1166813"/>
          <p14:tracePt t="6966" x="3606800" y="1166813"/>
          <p14:tracePt t="6978" x="3638550" y="1166813"/>
          <p14:tracePt t="6986" x="3670300" y="1166813"/>
          <p14:tracePt t="6995" x="3714750" y="1173163"/>
          <p14:tracePt t="7006" x="3765550" y="1173163"/>
          <p14:tracePt t="7017" x="3822700" y="1179513"/>
          <p14:tracePt t="7025" x="3879850" y="1192213"/>
          <p14:tracePt t="7035" x="3925888" y="1211263"/>
          <p14:tracePt t="7044" x="3951288" y="1223963"/>
          <p14:tracePt t="7055" x="3976688" y="1236663"/>
          <p14:tracePt t="7065" x="3989388" y="1243013"/>
          <p14:tracePt t="7074" x="3995738" y="1243013"/>
          <p14:tracePt t="7085" x="3995738" y="1249363"/>
          <p14:tracePt t="7094" x="3995738" y="1255713"/>
          <p14:tracePt t="7114" x="4002088" y="1262063"/>
          <p14:tracePt t="7133" x="4008438" y="1262063"/>
          <p14:tracePt t="7456" x="4014788" y="1262063"/>
          <p14:tracePt t="7465" x="4040188" y="1262063"/>
          <p14:tracePt t="7476" x="4078288" y="1262063"/>
          <p14:tracePt t="7485" x="4148138" y="1262063"/>
          <p14:tracePt t="7495" x="4237038" y="1262063"/>
          <p14:tracePt t="7505" x="4346575" y="1255713"/>
          <p14:tracePt t="7516" x="4460875" y="1255713"/>
          <p14:tracePt t="7524" x="4556125" y="1255713"/>
          <p14:tracePt t="7534" x="4632325" y="1274763"/>
          <p14:tracePt t="7544" x="4676775" y="1274763"/>
          <p14:tracePt t="7553" x="4702175" y="1281113"/>
          <p14:tracePt t="7564" x="4721225" y="1281113"/>
          <p14:tracePt t="7583" x="4733925" y="1287463"/>
          <p14:tracePt t="7592" x="4740275" y="1293813"/>
          <p14:tracePt t="7896" x="4752975" y="1293813"/>
          <p14:tracePt t="7906" x="4778375" y="1293813"/>
          <p14:tracePt t="7916" x="4811713" y="1293813"/>
          <p14:tracePt t="7929" x="4875213" y="1287463"/>
          <p14:tracePt t="7936" x="4938713" y="1281113"/>
          <p14:tracePt t="7945" x="5014913" y="1274763"/>
          <p14:tracePt t="7955" x="5091113" y="1262063"/>
          <p14:tracePt t="7965" x="5141913" y="1255713"/>
          <p14:tracePt t="7974" x="5199063" y="1255713"/>
          <p14:tracePt t="7983" x="5218113" y="1255713"/>
          <p14:tracePt t="7994" x="5230813" y="1255713"/>
          <p14:tracePt t="8003" x="5243513" y="1255713"/>
          <p14:tracePt t="8052" x="5237163" y="1255713"/>
          <p14:tracePt t="13369" x="5230813" y="1255713"/>
          <p14:tracePt t="13379" x="5192713" y="1249363"/>
          <p14:tracePt t="13388" x="5110163" y="1230313"/>
          <p14:tracePt t="13398" x="4957763" y="1198563"/>
          <p14:tracePt t="13408" x="4689475" y="1173163"/>
          <p14:tracePt t="13418" x="4448175" y="1173163"/>
          <p14:tracePt t="13433" x="4230688" y="1173163"/>
          <p14:tracePt t="13437" x="4059238" y="1211263"/>
          <p14:tracePt t="13448" x="3906838" y="1255713"/>
          <p14:tracePt t="13457" x="3790950" y="1306513"/>
          <p14:tracePt t="13467" x="3714750" y="1344613"/>
          <p14:tracePt t="13743" x="3689350" y="1350963"/>
          <p14:tracePt t="13752" x="3632200" y="1350963"/>
          <p14:tracePt t="13760" x="3556000" y="1363663"/>
          <p14:tracePt t="13770" x="3427413" y="1363663"/>
          <p14:tracePt t="13781" x="3275013" y="1363663"/>
          <p14:tracePt t="13791" x="3148013" y="1363663"/>
          <p14:tracePt t="13800" x="3014663" y="1363663"/>
          <p14:tracePt t="13810" x="2905125" y="1363663"/>
          <p14:tracePt t="13819" x="2822575" y="1363663"/>
          <p14:tracePt t="13829" x="2752725" y="1363663"/>
          <p14:tracePt t="13839" x="2708275" y="1363663"/>
          <p14:tracePt t="13848" x="2682875" y="1363663"/>
          <p14:tracePt t="13858" x="2651125" y="1363663"/>
          <p14:tracePt t="14279" x="2651125" y="1414463"/>
          <p14:tracePt t="14289" x="2651125" y="1439863"/>
          <p14:tracePt t="14298" x="2632075" y="1490663"/>
          <p14:tracePt t="14308" x="2574925" y="1568450"/>
          <p14:tracePt t="14318" x="2509838" y="1676400"/>
          <p14:tracePt t="14329" x="2439988" y="1778000"/>
          <p14:tracePt t="14338" x="2389188" y="1847850"/>
          <p14:tracePt t="14349" x="2351088" y="1898650"/>
          <p14:tracePt t="14358" x="2325688" y="1938338"/>
          <p14:tracePt t="14366" x="2306638" y="1951038"/>
          <p14:tracePt t="14386" x="2300288" y="1951038"/>
          <p14:tracePt t="14445" x="2306638" y="1938338"/>
          <p14:tracePt t="14455" x="2319338" y="1924050"/>
          <p14:tracePt t="14466" x="2344738" y="1898650"/>
          <p14:tracePt t="14482" x="2389188" y="1860550"/>
          <p14:tracePt t="14485" x="2452688" y="1809750"/>
          <p14:tracePt t="14494" x="2524125" y="1746250"/>
          <p14:tracePt t="14504" x="2581275" y="1695450"/>
          <p14:tracePt t="14514" x="2638425" y="1657350"/>
          <p14:tracePt t="14523" x="2676525" y="1619250"/>
          <p14:tracePt t="14533" x="2727325" y="1593850"/>
          <p14:tracePt t="14543" x="2759075" y="1581150"/>
          <p14:tracePt t="14553" x="2784475" y="1574800"/>
          <p14:tracePt t="14563" x="2809875" y="1574800"/>
          <p14:tracePt t="14572" x="2828925" y="1574800"/>
          <p14:tracePt t="14582" x="2854325" y="1581150"/>
          <p14:tracePt t="14592" x="2879725" y="1593850"/>
          <p14:tracePt t="14603" x="2898775" y="1612900"/>
          <p14:tracePt t="14614" x="2911475" y="1612900"/>
          <p14:tracePt t="14621" x="2924175" y="1619250"/>
          <p14:tracePt t="14631" x="2936875" y="1625600"/>
          <p14:tracePt t="14641" x="2943225" y="1631950"/>
          <p14:tracePt t="14650" x="2949575" y="1638300"/>
          <p14:tracePt t="14661" x="2955925" y="1638300"/>
          <p14:tracePt t="14670" x="2962275" y="1644650"/>
          <p14:tracePt t="14680" x="2968625" y="1657350"/>
          <p14:tracePt t="14691" x="2976563" y="1657350"/>
          <p14:tracePt t="14699" x="2976563" y="1663700"/>
          <p14:tracePt t="14710" x="2982913" y="1670050"/>
          <p14:tracePt t="14719" x="2982913" y="1676400"/>
          <p14:tracePt t="15433" x="0" y="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Chaining - Steps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228600" y="97155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000" b="1" dirty="0"/>
              <a:t>Step 2:</a:t>
            </a:r>
            <a:r>
              <a:rPr lang="en-US" sz="2000" dirty="0"/>
              <a:t> we will infer other facts form goal fact which satisfies the rules.</a:t>
            </a:r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30936603-B402-4068-94E7-9C1B46D851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6" b="47218"/>
          <a:stretch/>
        </p:blipFill>
        <p:spPr>
          <a:xfrm>
            <a:off x="152400" y="2114550"/>
            <a:ext cx="4724400" cy="15750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9AA57F-F345-4387-B3B5-C27642A9F7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28" y="1457597"/>
            <a:ext cx="3886194" cy="32540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82F788-3A33-450D-924A-1651A9187DE7}"/>
              </a:ext>
            </a:extLst>
          </p:cNvPr>
          <p:cNvSpPr txBox="1"/>
          <p:nvPr/>
        </p:nvSpPr>
        <p:spPr>
          <a:xfrm>
            <a:off x="4976028" y="1766205"/>
            <a:ext cx="4015572" cy="36933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BCB0C3-752F-4943-8DAF-E5EB0831B194}"/>
              </a:ext>
            </a:extLst>
          </p:cNvPr>
          <p:cNvSpPr txBox="1"/>
          <p:nvPr/>
        </p:nvSpPr>
        <p:spPr>
          <a:xfrm>
            <a:off x="4976028" y="4019550"/>
            <a:ext cx="4015572" cy="36933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825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045"/>
    </mc:Choice>
    <mc:Fallback xmlns="">
      <p:transition spd="slow" advTm="44045"/>
    </mc:Fallback>
  </mc:AlternateContent>
  <p:extLst>
    <p:ext uri="{3A86A75C-4F4B-4683-9AE1-C65F6400EC91}">
      <p14:laserTraceLst xmlns:p14="http://schemas.microsoft.com/office/powerpoint/2010/main">
        <p14:tracePtLst>
          <p14:tracePt t="5782" x="3970338" y="2236788"/>
          <p14:tracePt t="6024" x="3957638" y="2243138"/>
          <p14:tracePt t="6034" x="3951288" y="2243138"/>
          <p14:tracePt t="6046" x="3925888" y="2255838"/>
          <p14:tracePt t="6053" x="3867150" y="2274888"/>
          <p14:tracePt t="6063" x="3778250" y="2293938"/>
          <p14:tracePt t="6072" x="3683000" y="2300288"/>
          <p14:tracePt t="6082" x="3581400" y="2319338"/>
          <p14:tracePt t="6092" x="3479800" y="2338388"/>
          <p14:tracePt t="6102" x="3408363" y="2344738"/>
          <p14:tracePt t="6112" x="3332163" y="2344738"/>
          <p14:tracePt t="6122" x="3287713" y="2344738"/>
          <p14:tracePt t="6132" x="3255963" y="2351088"/>
          <p14:tracePt t="6143" x="3230563" y="2359025"/>
          <p14:tracePt t="6150" x="3211513" y="2365375"/>
          <p14:tracePt t="6463" x="3192463" y="2371725"/>
          <p14:tracePt t="6473" x="3173413" y="2371725"/>
          <p14:tracePt t="6482" x="3141663" y="2378075"/>
          <p14:tracePt t="6493" x="3097213" y="2378075"/>
          <p14:tracePt t="6503" x="3052763" y="2378075"/>
          <p14:tracePt t="6514" x="3001963" y="2378075"/>
          <p14:tracePt t="6523" x="2962275" y="2384425"/>
          <p14:tracePt t="6535" x="2930525" y="2384425"/>
          <p14:tracePt t="6542" x="2911475" y="2384425"/>
          <p14:tracePt t="6552" x="2905125" y="2390775"/>
          <p14:tracePt t="6562" x="2892425" y="2397125"/>
          <p14:tracePt t="6571" x="2886075" y="2397125"/>
          <p14:tracePt t="6581" x="2879725" y="2397125"/>
          <p14:tracePt t="6591" x="2873375" y="2397125"/>
          <p14:tracePt t="6601" x="2860675" y="2397125"/>
          <p14:tracePt t="6611" x="2854325" y="2397125"/>
          <p14:tracePt t="6621" x="2847975" y="2397125"/>
          <p14:tracePt t="6630" x="2841625" y="2397125"/>
          <p14:tracePt t="6865" x="2886075" y="2384425"/>
          <p14:tracePt t="6875" x="2982913" y="2338388"/>
          <p14:tracePt t="6885" x="3211513" y="2243138"/>
          <p14:tracePt t="6894" x="3594100" y="2135188"/>
          <p14:tracePt t="6904" x="4021138" y="2039938"/>
          <p14:tracePt t="6914" x="4422775" y="1982788"/>
          <p14:tracePt t="6927" x="4791075" y="1963738"/>
          <p14:tracePt t="6934" x="5097463" y="1963738"/>
          <p14:tracePt t="6944" x="5334000" y="1963738"/>
          <p14:tracePt t="6953" x="5549900" y="2020888"/>
          <p14:tracePt t="6963" x="5735638" y="2097088"/>
          <p14:tracePt t="6973" x="5773738" y="2135188"/>
          <p14:tracePt t="7228" x="5780088" y="2135188"/>
          <p14:tracePt t="7237" x="5792788" y="2135188"/>
          <p14:tracePt t="7247" x="5818188" y="2135188"/>
          <p14:tracePt t="7257" x="5862638" y="2135188"/>
          <p14:tracePt t="7266" x="5970588" y="2128838"/>
          <p14:tracePt t="7278" x="6116638" y="2128838"/>
          <p14:tracePt t="7286" x="6334125" y="2128838"/>
          <p14:tracePt t="7296" x="6505575" y="2128838"/>
          <p14:tracePt t="7305" x="6619875" y="2128838"/>
          <p14:tracePt t="7315" x="6691313" y="2135188"/>
          <p14:tracePt t="7327" x="6710363" y="2135188"/>
          <p14:tracePt t="7334" x="6716713" y="2135188"/>
          <p14:tracePt t="7364" x="6710363" y="2135188"/>
          <p14:tracePt t="7374" x="6697663" y="2135188"/>
          <p14:tracePt t="9843" x="6672263" y="2135188"/>
          <p14:tracePt t="9854" x="6640513" y="2135188"/>
          <p14:tracePt t="9863" x="6594475" y="2135188"/>
          <p14:tracePt t="9876" x="6530975" y="2147888"/>
          <p14:tracePt t="9883" x="6454775" y="2173288"/>
          <p14:tracePt t="9894" x="6365875" y="2198688"/>
          <p14:tracePt t="9902" x="6289675" y="2224088"/>
          <p14:tracePt t="9913" x="6200775" y="2262188"/>
          <p14:tracePt t="9922" x="6122988" y="2293938"/>
          <p14:tracePt t="9932" x="6046788" y="2319338"/>
          <p14:tracePt t="9943" x="6002338" y="2338388"/>
          <p14:tracePt t="9953" x="5957888" y="2351088"/>
          <p14:tracePt t="10490" x="5951538" y="2351088"/>
          <p14:tracePt t="10499" x="5932488" y="2351088"/>
          <p14:tracePt t="10509" x="5894388" y="2344738"/>
          <p14:tracePt t="10519" x="5849938" y="2332038"/>
          <p14:tracePt t="10529" x="5786438" y="2293938"/>
          <p14:tracePt t="10539" x="5735638" y="2262188"/>
          <p14:tracePt t="10548" x="5689600" y="2249488"/>
          <p14:tracePt t="10560" x="5664200" y="2236788"/>
          <p14:tracePt t="10568" x="5651500" y="2230438"/>
          <p14:tracePt t="10579" x="5638800" y="2230438"/>
          <p14:tracePt t="11400" x="5632450" y="2230438"/>
          <p14:tracePt t="11409" x="5626100" y="2230438"/>
          <p14:tracePt t="11419" x="5619750" y="2230438"/>
          <p14:tracePt t="11429" x="5594350" y="2230438"/>
          <p14:tracePt t="11440" x="5575300" y="2224088"/>
          <p14:tracePt t="11448" x="5556250" y="2205038"/>
          <p14:tracePt t="11460" x="5530850" y="2185988"/>
          <p14:tracePt t="11468" x="5511800" y="2173288"/>
          <p14:tracePt t="11479" x="5492750" y="2160588"/>
          <p14:tracePt t="11488" x="5486400" y="2147888"/>
          <p14:tracePt t="11498" x="5473700" y="2147888"/>
          <p14:tracePt t="11512" x="5467350" y="2141538"/>
          <p14:tracePt t="11517" x="5461000" y="2135188"/>
          <p14:tracePt t="11537" x="5461000" y="2128838"/>
          <p14:tracePt t="13633" x="5473700" y="2128838"/>
          <p14:tracePt t="13642" x="5492750" y="2128838"/>
          <p14:tracePt t="13653" x="5505450" y="2122488"/>
          <p14:tracePt t="13662" x="5530850" y="2116138"/>
          <p14:tracePt t="13672" x="5556250" y="2116138"/>
          <p14:tracePt t="13681" x="5581650" y="2109788"/>
          <p14:tracePt t="13693" x="5607050" y="2103438"/>
          <p14:tracePt t="13701" x="5626100" y="2103438"/>
          <p14:tracePt t="13711" x="5645150" y="2103438"/>
          <p14:tracePt t="13721" x="5664200" y="2103438"/>
          <p14:tracePt t="13734" x="5676900" y="2103438"/>
          <p14:tracePt t="13742" x="5695950" y="2103438"/>
          <p14:tracePt t="13750" x="5716588" y="2103438"/>
          <p14:tracePt t="13759" x="5722938" y="2103438"/>
          <p14:tracePt t="13770" x="5741988" y="2103438"/>
          <p14:tracePt t="13779" x="5754688" y="2103438"/>
          <p14:tracePt t="13802" x="5761038" y="2103438"/>
          <p14:tracePt t="13809" x="5767388" y="2103438"/>
          <p14:tracePt t="13839" x="5773738" y="2103438"/>
          <p14:tracePt t="13848" x="5780088" y="2103438"/>
          <p14:tracePt t="13859" x="5786438" y="2103438"/>
          <p14:tracePt t="13868" x="5799138" y="2103438"/>
          <p14:tracePt t="13877" x="5811838" y="2103438"/>
          <p14:tracePt t="13897" x="5824538" y="2103438"/>
          <p14:tracePt t="13916" x="5830888" y="2103438"/>
          <p14:tracePt t="14680" x="5837238" y="2103438"/>
          <p14:tracePt t="14690" x="5843588" y="2103438"/>
          <p14:tracePt t="14699" x="5862638" y="2103438"/>
          <p14:tracePt t="14709" x="5894388" y="2097088"/>
          <p14:tracePt t="14719" x="5938838" y="2090738"/>
          <p14:tracePt t="14728" x="6002338" y="2084388"/>
          <p14:tracePt t="14738" x="6072188" y="2078038"/>
          <p14:tracePt t="14748" x="6135688" y="2078038"/>
          <p14:tracePt t="14759" x="6188075" y="2078038"/>
          <p14:tracePt t="14768" x="6232525" y="2078038"/>
          <p14:tracePt t="14778" x="6245225" y="2078038"/>
          <p14:tracePt t="14787" x="6257925" y="2078038"/>
          <p14:tracePt t="14826" x="6264275" y="2078038"/>
          <p14:tracePt t="14846" x="6270625" y="2078038"/>
          <p14:tracePt t="15316" x="6276975" y="2078038"/>
          <p14:tracePt t="15324" x="6296025" y="2071688"/>
          <p14:tracePt t="15335" x="6327775" y="2065338"/>
          <p14:tracePt t="15344" x="6384925" y="2046288"/>
          <p14:tracePt t="15355" x="6461125" y="2027238"/>
          <p14:tracePt t="15365" x="6537325" y="2008188"/>
          <p14:tracePt t="15375" x="6619875" y="2008188"/>
          <p14:tracePt t="15385" x="6684963" y="2008188"/>
          <p14:tracePt t="15394" x="6742113" y="2008188"/>
          <p14:tracePt t="15404" x="6780213" y="2008188"/>
          <p14:tracePt t="15413" x="6818313" y="2008188"/>
          <p14:tracePt t="15425" x="6837363" y="2020888"/>
          <p14:tracePt t="15436" x="6843713" y="2027238"/>
          <p14:tracePt t="15445" x="6856413" y="2033588"/>
          <p14:tracePt t="15452" x="6862763" y="2039938"/>
          <p14:tracePt t="15472" x="6875463" y="2046288"/>
          <p14:tracePt t="15492" x="6881813" y="2046288"/>
          <p14:tracePt t="16646" x="6894513" y="2046288"/>
          <p14:tracePt t="16657" x="6919913" y="2046288"/>
          <p14:tracePt t="16666" x="6938963" y="2046288"/>
          <p14:tracePt t="16675" x="6996113" y="2046288"/>
          <p14:tracePt t="16685" x="7059613" y="2046288"/>
          <p14:tracePt t="16696" x="7137400" y="2046288"/>
          <p14:tracePt t="16705" x="7194550" y="2046288"/>
          <p14:tracePt t="16715" x="7232650" y="2046288"/>
          <p14:tracePt t="16725" x="7258050" y="2046288"/>
          <p14:tracePt t="16734" x="7270750" y="2046288"/>
          <p14:tracePt t="16747" x="7283450" y="2052638"/>
          <p14:tracePt t="16754" x="7289800" y="2052638"/>
          <p14:tracePt t="16764" x="7296150" y="2058988"/>
          <p14:tracePt t="16774" x="7308850" y="2071688"/>
          <p14:tracePt t="16783" x="7321550" y="2071688"/>
          <p14:tracePt t="16793" x="7334250" y="2078038"/>
          <p14:tracePt t="16804" x="7346950" y="2078038"/>
          <p14:tracePt t="16812" x="7353300" y="2078038"/>
          <p14:tracePt t="16824" x="7359650" y="2084388"/>
          <p14:tracePt t="16832" x="7366000" y="2084388"/>
          <p14:tracePt t="16841" x="7366000" y="2097088"/>
          <p14:tracePt t="18149" x="7378700" y="2097088"/>
          <p14:tracePt t="18159" x="7397750" y="2097088"/>
          <p14:tracePt t="18169" x="7423150" y="2097088"/>
          <p14:tracePt t="18178" x="7461250" y="2097088"/>
          <p14:tracePt t="18188" x="7518400" y="2084388"/>
          <p14:tracePt t="18198" x="7596188" y="2078038"/>
          <p14:tracePt t="18208" x="7659688" y="2071688"/>
          <p14:tracePt t="18218" x="7742238" y="2071688"/>
          <p14:tracePt t="18227" x="7805738" y="2071688"/>
          <p14:tracePt t="18238" x="7869238" y="2071688"/>
          <p14:tracePt t="18247" x="7913688" y="2071688"/>
          <p14:tracePt t="18259" x="7939088" y="2071688"/>
          <p14:tracePt t="18266" x="7951788" y="2071688"/>
          <p14:tracePt t="18276" x="7964488" y="2071688"/>
          <p14:tracePt t="18286" x="7977188" y="2071688"/>
          <p14:tracePt t="18296" x="7983538" y="2071688"/>
          <p14:tracePt t="18307" x="7996238" y="2071688"/>
          <p14:tracePt t="18321" x="8010525" y="2084388"/>
          <p14:tracePt t="18330" x="8016875" y="2084388"/>
          <p14:tracePt t="18337" x="8029575" y="2097088"/>
          <p14:tracePt t="18345" x="8035925" y="2097088"/>
          <p14:tracePt t="18356" x="8042275" y="2097088"/>
          <p14:tracePt t="18364" x="8048625" y="2097088"/>
          <p14:tracePt t="18374" x="8054975" y="2097088"/>
          <p14:tracePt t="18385" x="8061325" y="2097088"/>
          <p14:tracePt t="18413" x="8067675" y="2097088"/>
          <p14:tracePt t="18423" x="8074025" y="2097088"/>
          <p14:tracePt t="18433" x="8080375" y="2097088"/>
          <p14:tracePt t="18452" x="8086725" y="2097088"/>
          <p14:tracePt t="19147" x="8093075" y="2109788"/>
          <p14:tracePt t="19157" x="8093075" y="2116138"/>
          <p14:tracePt t="19167" x="8099425" y="2116138"/>
          <p14:tracePt t="19177" x="8112125" y="2122488"/>
          <p14:tracePt t="19187" x="8131175" y="2122488"/>
          <p14:tracePt t="19196" x="8156575" y="2122488"/>
          <p14:tracePt t="19206" x="8188325" y="2122488"/>
          <p14:tracePt t="19216" x="8245475" y="2103438"/>
          <p14:tracePt t="19225" x="8302625" y="2090738"/>
          <p14:tracePt t="19237" x="8347075" y="2078038"/>
          <p14:tracePt t="19245" x="8391525" y="2065338"/>
          <p14:tracePt t="19258" x="8416925" y="2058988"/>
          <p14:tracePt t="19265" x="8435975" y="2046288"/>
          <p14:tracePt t="19275" x="8442325" y="2039938"/>
          <p14:tracePt t="19285" x="8448675" y="2039938"/>
          <p14:tracePt t="19304" x="8448675" y="2033588"/>
          <p14:tracePt t="20879" x="8442325" y="2033588"/>
          <p14:tracePt t="20889" x="8423275" y="2033588"/>
          <p14:tracePt t="20899" x="8378825" y="2033588"/>
          <p14:tracePt t="20909" x="8296275" y="2033588"/>
          <p14:tracePt t="20919" x="8150225" y="2046288"/>
          <p14:tracePt t="20928" x="7862888" y="2058988"/>
          <p14:tracePt t="20940" x="7570788" y="2103438"/>
          <p14:tracePt t="20947" x="7270750" y="2160588"/>
          <p14:tracePt t="20956" x="7002463" y="2185988"/>
          <p14:tracePt t="20967" x="6811963" y="2230438"/>
          <p14:tracePt t="20977" x="6640513" y="2281238"/>
          <p14:tracePt t="20989" x="6530975" y="2293938"/>
          <p14:tracePt t="20997" x="6454775" y="2306638"/>
          <p14:tracePt t="21008" x="6391275" y="2319338"/>
          <p14:tracePt t="21241" x="6391275" y="2351088"/>
          <p14:tracePt t="21251" x="6378575" y="2365375"/>
          <p14:tracePt t="21261" x="6353175" y="2371725"/>
          <p14:tracePt t="21271" x="6302375" y="2378075"/>
          <p14:tracePt t="21280" x="6194425" y="2390775"/>
          <p14:tracePt t="21290" x="6034088" y="2390775"/>
          <p14:tracePt t="21300" x="5708650" y="2390775"/>
          <p14:tracePt t="21310" x="5346700" y="2390775"/>
          <p14:tracePt t="21321" x="4976813" y="2390775"/>
          <p14:tracePt t="21332" x="4664075" y="2416175"/>
          <p14:tracePt t="21340" x="4435475" y="2466975"/>
          <p14:tracePt t="21349" x="4262438" y="2505075"/>
          <p14:tracePt t="21358" x="4179888" y="2517775"/>
          <p14:tracePt t="21368" x="4122738" y="2536825"/>
          <p14:tracePt t="21378" x="4097338" y="2574925"/>
          <p14:tracePt t="21594" x="4078288" y="2600325"/>
          <p14:tracePt t="21605" x="4071938" y="2606675"/>
          <p14:tracePt t="21614" x="4033838" y="2613025"/>
          <p14:tracePt t="21624" x="3983038" y="2613025"/>
          <p14:tracePt t="21635" x="3906838" y="2613025"/>
          <p14:tracePt t="21644" x="3790950" y="2606675"/>
          <p14:tracePt t="21654" x="3638550" y="2581275"/>
          <p14:tracePt t="21664" x="3435350" y="2555875"/>
          <p14:tracePt t="21673" x="3268663" y="2530475"/>
          <p14:tracePt t="21682" x="3167063" y="2524125"/>
          <p14:tracePt t="21692" x="3071813" y="2524125"/>
          <p14:tracePt t="21702" x="3008313" y="2524125"/>
          <p14:tracePt t="21711" x="2943225" y="2524125"/>
          <p14:tracePt t="21724" x="2898775" y="2524125"/>
          <p14:tracePt t="21731" x="2867025" y="2524125"/>
          <p14:tracePt t="21740" x="2835275" y="2524125"/>
          <p14:tracePt t="21751" x="2816225" y="2524125"/>
          <p14:tracePt t="22074" x="2797175" y="2524125"/>
          <p14:tracePt t="22083" x="2765425" y="2517775"/>
          <p14:tracePt t="22093" x="2708275" y="2505075"/>
          <p14:tracePt t="22102" x="2644775" y="2479675"/>
          <p14:tracePt t="22115" x="2587625" y="2454275"/>
          <p14:tracePt t="22123" x="2543175" y="2435225"/>
          <p14:tracePt t="22132" x="2517775" y="2428875"/>
          <p14:tracePt t="22141" x="2490788" y="2422525"/>
          <p14:tracePt t="22151" x="2478088" y="2422525"/>
          <p14:tracePt t="22161" x="2471738" y="2422525"/>
          <p14:tracePt t="22172" x="2465388" y="2416175"/>
          <p14:tracePt t="22337" x="2471738" y="2416175"/>
          <p14:tracePt t="22993" x="2484438" y="2403475"/>
          <p14:tracePt t="23003" x="2524125" y="2378075"/>
          <p14:tracePt t="23013" x="2625725" y="2319338"/>
          <p14:tracePt t="23022" x="2936875" y="2205038"/>
          <p14:tracePt t="23033" x="3389313" y="2071688"/>
          <p14:tracePt t="23042" x="3970338" y="2071688"/>
          <p14:tracePt t="23053" x="4619625" y="2116138"/>
          <p14:tracePt t="23060" x="4989513" y="2255838"/>
          <p14:tracePt t="23073" x="5270500" y="2416175"/>
          <p14:tracePt t="23081" x="5549900" y="2613025"/>
          <p14:tracePt t="23090" x="5805488" y="2784475"/>
          <p14:tracePt t="23100" x="6065838" y="2957513"/>
          <p14:tracePt t="23110" x="6302375" y="3109913"/>
          <p14:tracePt t="23121" x="6511925" y="3232150"/>
          <p14:tracePt t="23131" x="6659563" y="3295650"/>
          <p14:tracePt t="23141" x="6691313" y="3371850"/>
          <p14:tracePt t="23355" x="6704013" y="3365500"/>
          <p14:tracePt t="23365" x="6729413" y="3352800"/>
          <p14:tracePt t="23375" x="6773863" y="3321050"/>
          <p14:tracePt t="23385" x="6907213" y="3263900"/>
          <p14:tracePt t="23394" x="7150100" y="3179763"/>
          <p14:tracePt t="23406" x="7512050" y="3071813"/>
          <p14:tracePt t="23414" x="7875588" y="2982913"/>
          <p14:tracePt t="23424" x="8245475" y="2874963"/>
          <p14:tracePt t="23433" x="8545513" y="2792413"/>
          <p14:tracePt t="23443" x="8755063" y="2752725"/>
          <p14:tracePt t="23453" x="8850313" y="2733675"/>
          <p14:tracePt t="23462" x="8901113" y="2720975"/>
          <p14:tracePt t="23472" x="8907463" y="2708275"/>
          <p14:tracePt t="23482" x="8913813" y="2695575"/>
          <p14:tracePt t="23492" x="8913813" y="2682875"/>
          <p14:tracePt t="23502" x="8913813" y="2638425"/>
          <p14:tracePt t="23511" x="8901113" y="2555875"/>
          <p14:tracePt t="23522" x="8856663" y="2428875"/>
          <p14:tracePt t="23533" x="8818563" y="2312988"/>
          <p14:tracePt t="23542" x="8799513" y="2217738"/>
          <p14:tracePt t="23550" x="8786813" y="2147888"/>
          <p14:tracePt t="23561" x="8774113" y="2116138"/>
          <p14:tracePt t="23571" x="8774113" y="2097088"/>
          <p14:tracePt t="23580" x="8767763" y="2097088"/>
          <p14:tracePt t="23805" x="8755063" y="2097088"/>
          <p14:tracePt t="23816" x="8723313" y="2078038"/>
          <p14:tracePt t="23824" x="8678863" y="2058988"/>
          <p14:tracePt t="23835" x="8615363" y="2014538"/>
          <p14:tracePt t="23844" x="8583613" y="1995488"/>
          <p14:tracePt t="23856" x="8551863" y="1982788"/>
          <p14:tracePt t="23864" x="8545513" y="1976438"/>
          <p14:tracePt t="23874" x="8539163" y="1976438"/>
          <p14:tracePt t="23888" x="8532813" y="1970088"/>
          <p14:tracePt t="23991" x="8532813" y="1976438"/>
          <p14:tracePt t="24099" x="8532813" y="1982788"/>
          <p14:tracePt t="24118" x="8532813" y="1989138"/>
          <p14:tracePt t="24128" x="8526463" y="1989138"/>
          <p14:tracePt t="24137" x="8520113" y="1989138"/>
          <p14:tracePt t="25234" x="8513763" y="2001838"/>
          <p14:tracePt t="25243" x="8513763" y="2008188"/>
          <p14:tracePt t="25256" x="8501063" y="2014538"/>
          <p14:tracePt t="25262" x="8469313" y="2027238"/>
          <p14:tracePt t="25274" x="8397875" y="2046288"/>
          <p14:tracePt t="25283" x="8283575" y="2065338"/>
          <p14:tracePt t="25292" x="8137525" y="2084388"/>
          <p14:tracePt t="25302" x="7932738" y="2109788"/>
          <p14:tracePt t="25312" x="7729538" y="2135188"/>
          <p14:tracePt t="25321" x="7499350" y="2173288"/>
          <p14:tracePt t="25331" x="7270750" y="2211388"/>
          <p14:tracePt t="25341" x="7085013" y="2230438"/>
          <p14:tracePt t="25352" x="6932613" y="2274888"/>
          <p14:tracePt t="25361" x="6811963" y="2293938"/>
          <p14:tracePt t="25371" x="6704013" y="2312988"/>
          <p14:tracePt t="25380" x="6619875" y="2319338"/>
          <p14:tracePt t="25635" x="6594475" y="2319338"/>
          <p14:tracePt t="25648" x="6543675" y="2319338"/>
          <p14:tracePt t="25654" x="6410325" y="2306638"/>
          <p14:tracePt t="25664" x="6116638" y="2268538"/>
          <p14:tracePt t="25674" x="5702300" y="2236788"/>
          <p14:tracePt t="25683" x="5314950" y="2236788"/>
          <p14:tracePt t="25693" x="4970463" y="2236788"/>
          <p14:tracePt t="25705" x="4708525" y="2293938"/>
          <p14:tracePt t="25713" x="4492625" y="2359025"/>
          <p14:tracePt t="25723" x="4365625" y="2435225"/>
          <p14:tracePt t="25733" x="4287838" y="2486025"/>
          <p14:tracePt t="25743" x="4237038" y="2530475"/>
          <p14:tracePt t="25752" x="4217988" y="2562225"/>
          <p14:tracePt t="25762" x="4205288" y="2574925"/>
          <p14:tracePt t="26046" x="4198938" y="2587625"/>
          <p14:tracePt t="26055" x="4198938" y="2619375"/>
          <p14:tracePt t="26065" x="4192588" y="2676525"/>
          <p14:tracePt t="26075" x="4186238" y="2759075"/>
          <p14:tracePt t="26084" x="4173538" y="2874963"/>
          <p14:tracePt t="26094" x="4154488" y="3059113"/>
          <p14:tracePt t="26105" x="4116388" y="3289300"/>
          <p14:tracePt t="26114" x="4090988" y="3397250"/>
          <p14:tracePt t="26124" x="4071938" y="3460750"/>
          <p14:tracePt t="26135" x="4071938" y="3486150"/>
          <p14:tracePt t="26143" x="4065588" y="3486150"/>
          <p14:tracePt t="26163" x="4065588" y="3479800"/>
          <p14:tracePt t="26173" x="4065588" y="3467100"/>
          <p14:tracePt t="26183" x="4065588" y="3454400"/>
          <p14:tracePt t="26192" x="4065588" y="3441700"/>
          <p14:tracePt t="26213" x="4065588" y="3435350"/>
          <p14:tracePt t="26261" x="4059238" y="3441700"/>
          <p14:tracePt t="26613" x="4046538" y="3441700"/>
          <p14:tracePt t="26623" x="4014788" y="3441700"/>
          <p14:tracePt t="26634" x="3970338" y="3441700"/>
          <p14:tracePt t="26642" x="3887788" y="3441700"/>
          <p14:tracePt t="26653" x="3778250" y="3441700"/>
          <p14:tracePt t="26662" x="3663950" y="3441700"/>
          <p14:tracePt t="26672" x="3556000" y="3454400"/>
          <p14:tracePt t="26682" x="3435350" y="3479800"/>
          <p14:tracePt t="26691" x="3338513" y="3517900"/>
          <p14:tracePt t="26702" x="3262313" y="3549650"/>
          <p14:tracePt t="26711" x="3205163" y="3581400"/>
          <p14:tracePt t="26721" x="3154363" y="3606800"/>
          <p14:tracePt t="26731" x="3109913" y="3625850"/>
          <p14:tracePt t="26959" x="3097213" y="3625850"/>
          <p14:tracePt t="26966" x="3065463" y="3625850"/>
          <p14:tracePt t="26975" x="3001963" y="3625850"/>
          <p14:tracePt t="26985" x="2898775" y="3619500"/>
          <p14:tracePt t="26995" x="2727325" y="3575050"/>
          <p14:tracePt t="27006" x="2452688" y="3517900"/>
          <p14:tracePt t="27014" x="2243138" y="3492500"/>
          <p14:tracePt t="27024" x="2058988" y="3460750"/>
          <p14:tracePt t="27034" x="1892300" y="3441700"/>
          <p14:tracePt t="27044" x="1752600" y="3416300"/>
          <p14:tracePt t="27054" x="1657350" y="3409950"/>
          <p14:tracePt t="27064" x="1566863" y="3390900"/>
          <p14:tracePt t="27074" x="1490663" y="3384550"/>
          <p14:tracePt t="27083" x="1439863" y="3365500"/>
          <p14:tracePt t="27298" x="1427163" y="3365500"/>
          <p14:tracePt t="27308" x="1401763" y="3365500"/>
          <p14:tracePt t="27318" x="1350963" y="3371850"/>
          <p14:tracePt t="27327" x="1287463" y="3371850"/>
          <p14:tracePt t="27338" x="1185863" y="3359150"/>
          <p14:tracePt t="27350" x="1076325" y="3346450"/>
          <p14:tracePt t="27356" x="993775" y="3340100"/>
          <p14:tracePt t="27366" x="930275" y="3340100"/>
          <p14:tracePt t="27376" x="873125" y="3340100"/>
          <p14:tracePt t="27388" x="828675" y="3340100"/>
          <p14:tracePt t="27396" x="796925" y="3340100"/>
          <p14:tracePt t="27406" x="752475" y="3340100"/>
          <p14:tracePt t="27415" x="733425" y="3340100"/>
          <p14:tracePt t="27425" x="714375" y="3333750"/>
          <p14:tracePt t="27437" x="701675" y="3327400"/>
          <p14:tracePt t="27447" x="695325" y="3327400"/>
          <p14:tracePt t="27455" x="695325" y="3321050"/>
          <p14:tracePt t="27473" x="701675" y="3314700"/>
          <p14:tracePt t="27483" x="708025" y="3314700"/>
          <p14:tracePt t="27504" x="714375" y="3314700"/>
          <p14:tracePt t="27513" x="720725" y="3308350"/>
          <p14:tracePt t="27533" x="727075" y="3308350"/>
          <p14:tracePt t="27572" x="739775" y="3308350"/>
          <p14:tracePt t="27582" x="771525" y="3308350"/>
          <p14:tracePt t="27591" x="803275" y="3302000"/>
          <p14:tracePt t="27601" x="892175" y="3289300"/>
          <p14:tracePt t="27612" x="1000125" y="3257550"/>
          <p14:tracePt t="27621" x="1179513" y="3238500"/>
          <p14:tracePt t="27631" x="1382713" y="3211513"/>
          <p14:tracePt t="27640" x="1535113" y="3211513"/>
          <p14:tracePt t="27651" x="1644650" y="3211513"/>
          <p14:tracePt t="27660" x="1720850" y="3232150"/>
          <p14:tracePt t="27672" x="1765300" y="3263900"/>
          <p14:tracePt t="27681" x="1809750" y="3314700"/>
          <p14:tracePt t="27689" x="1841500" y="3359150"/>
          <p14:tracePt t="27699" x="1866900" y="3409950"/>
          <p14:tracePt t="27709" x="1879600" y="3435350"/>
          <p14:tracePt t="27721" x="1873250" y="3454400"/>
          <p14:tracePt t="28864" x="1860550" y="3454400"/>
          <p14:tracePt t="28873" x="1841500" y="3454400"/>
          <p14:tracePt t="28886" x="1803400" y="3454400"/>
          <p14:tracePt t="28893" x="1752600" y="3454400"/>
          <p14:tracePt t="28904" x="1689100" y="3454400"/>
          <p14:tracePt t="28913" x="1612900" y="3441700"/>
          <p14:tracePt t="28923" x="1535113" y="3435350"/>
          <p14:tracePt t="28932" x="1471613" y="3422650"/>
          <p14:tracePt t="28942" x="1414463" y="3409950"/>
          <p14:tracePt t="28953" x="1382713" y="3409950"/>
          <p14:tracePt t="28961" x="1363663" y="3409950"/>
          <p14:tracePt t="28971" x="1350963" y="3409950"/>
          <p14:tracePt t="28981" x="1338263" y="3409950"/>
          <p14:tracePt t="28991" x="1331913" y="3409950"/>
          <p14:tracePt t="29001" x="1325563" y="3409950"/>
          <p14:tracePt t="29020" x="1312863" y="3409950"/>
          <p14:tracePt t="29030" x="1306513" y="3409950"/>
          <p14:tracePt t="29039" x="1293813" y="3409950"/>
          <p14:tracePt t="29052" x="1281113" y="3409950"/>
          <p14:tracePt t="29060" x="1274763" y="3409950"/>
          <p14:tracePt t="29078" x="1268413" y="3409950"/>
          <p14:tracePt t="29167" x="1274763" y="3409950"/>
          <p14:tracePt t="29176" x="1287463" y="3409950"/>
          <p14:tracePt t="29186" x="1312863" y="3403600"/>
          <p14:tracePt t="29196" x="1357313" y="3390900"/>
          <p14:tracePt t="29205" x="1433513" y="3371850"/>
          <p14:tracePt t="29216" x="1528763" y="3352800"/>
          <p14:tracePt t="29225" x="1631950" y="3352800"/>
          <p14:tracePt t="29238" x="1739900" y="3352800"/>
          <p14:tracePt t="29245" x="1822450" y="3352800"/>
          <p14:tracePt t="29255" x="1898650" y="3352800"/>
          <p14:tracePt t="29265" x="1962150" y="3352800"/>
          <p14:tracePt t="29274" x="2006600" y="3352800"/>
          <p14:tracePt t="29286" x="2038350" y="3352800"/>
          <p14:tracePt t="29294" x="2071688" y="3384550"/>
          <p14:tracePt t="29304" x="2084388" y="3397250"/>
          <p14:tracePt t="29316" x="2097088" y="3403600"/>
          <p14:tracePt t="29323" x="2097088" y="3409950"/>
          <p14:tracePt t="29333" x="2097088" y="3416300"/>
          <p14:tracePt t="30292" x="2090738" y="3416300"/>
          <p14:tracePt t="30302" x="2078038" y="3416300"/>
          <p14:tracePt t="30313" x="2051050" y="3429000"/>
          <p14:tracePt t="30325" x="2038350" y="3435350"/>
          <p14:tracePt t="30333" x="1993900" y="3441700"/>
          <p14:tracePt t="30342" x="1930400" y="3448050"/>
          <p14:tracePt t="30351" x="1854200" y="3454400"/>
          <p14:tracePt t="30362" x="1771650" y="3467100"/>
          <p14:tracePt t="30371" x="1676400" y="3467100"/>
          <p14:tracePt t="30380" x="1598613" y="3467100"/>
          <p14:tracePt t="30390" x="1528763" y="3467100"/>
          <p14:tracePt t="30400" x="1471613" y="3467100"/>
          <p14:tracePt t="30409" x="1427163" y="3467100"/>
          <p14:tracePt t="30420" x="1395413" y="3467100"/>
          <p14:tracePt t="30429" x="1370013" y="3460750"/>
          <p14:tracePt t="30439" x="1350963" y="3460750"/>
          <p14:tracePt t="30469" x="1344613" y="3460750"/>
          <p14:tracePt t="30488" x="1338263" y="3460750"/>
          <p14:tracePt t="31300" x="1344613" y="3454400"/>
          <p14:tracePt t="31309" x="1363663" y="3435350"/>
          <p14:tracePt t="31320" x="1408113" y="3403600"/>
          <p14:tracePt t="31329" x="1490663" y="3371850"/>
          <p14:tracePt t="31339" x="1651000" y="3282950"/>
          <p14:tracePt t="31349" x="1936750" y="3167063"/>
          <p14:tracePt t="31359" x="2281238" y="3078163"/>
          <p14:tracePt t="31370" x="2625725" y="2989263"/>
          <p14:tracePt t="31378" x="2955925" y="2957513"/>
          <p14:tracePt t="31388" x="3211513" y="2919413"/>
          <p14:tracePt t="31398" x="3389313" y="2894013"/>
          <p14:tracePt t="31410" x="3498850" y="2874963"/>
          <p14:tracePt t="31418" x="3562350" y="2874963"/>
          <p14:tracePt t="31427" x="3606800" y="2874963"/>
          <p14:tracePt t="31436" x="3638550" y="2874963"/>
          <p14:tracePt t="31447" x="3657600" y="2887663"/>
          <p14:tracePt t="31457" x="3670300" y="2906713"/>
          <p14:tracePt t="31468" x="3670300" y="2925763"/>
          <p14:tracePt t="31477" x="3670300" y="2932113"/>
          <p14:tracePt t="31691" x="3676650" y="2932113"/>
          <p14:tracePt t="31701" x="3683000" y="2932113"/>
          <p14:tracePt t="31730" x="3689350" y="2932113"/>
          <p14:tracePt t="31741" x="3695700" y="2932113"/>
          <p14:tracePt t="31751" x="3714750" y="2925763"/>
          <p14:tracePt t="31759" x="3746500" y="2913063"/>
          <p14:tracePt t="31770" x="3829050" y="2874963"/>
          <p14:tracePt t="31779" x="3944938" y="2817813"/>
          <p14:tracePt t="31789" x="4122738" y="2759075"/>
          <p14:tracePt t="31801" x="4332288" y="2708275"/>
          <p14:tracePt t="31809" x="4524375" y="2657475"/>
          <p14:tracePt t="31820" x="4676775" y="2619375"/>
          <p14:tracePt t="31828" x="4805363" y="2587625"/>
          <p14:tracePt t="31838" x="4894263" y="2562225"/>
          <p14:tracePt t="31848" x="4957763" y="2543175"/>
          <p14:tracePt t="31858" x="5002213" y="2536825"/>
          <p14:tracePt t="31870" x="5027613" y="2530475"/>
          <p14:tracePt t="31888" x="5033963" y="2530475"/>
          <p14:tracePt t="31897" x="5033963" y="2524125"/>
          <p14:tracePt t="31916" x="5033963" y="2505075"/>
          <p14:tracePt t="31926" x="5033963" y="2486025"/>
          <p14:tracePt t="31939" x="5033963" y="2466975"/>
          <p14:tracePt t="31946" x="5033963" y="2460625"/>
          <p14:tracePt t="32386" x="5040313" y="2460625"/>
          <p14:tracePt t="32397" x="5053013" y="2447925"/>
          <p14:tracePt t="32407" x="5097463" y="2428875"/>
          <p14:tracePt t="32417" x="5173663" y="2397125"/>
          <p14:tracePt t="32426" x="5302250" y="2344738"/>
          <p14:tracePt t="32439" x="5537200" y="2293938"/>
          <p14:tracePt t="32447" x="5868988" y="2249488"/>
          <p14:tracePt t="32458" x="6226175" y="2205038"/>
          <p14:tracePt t="32466" x="6524625" y="2205038"/>
          <p14:tracePt t="32476" x="6786563" y="2205038"/>
          <p14:tracePt t="32485" x="6964363" y="2205038"/>
          <p14:tracePt t="32493" x="7137400" y="2243138"/>
          <p14:tracePt t="32503" x="7258050" y="2306638"/>
          <p14:tracePt t="32514" x="7353300" y="2397125"/>
          <p14:tracePt t="32522" x="7423150" y="2466975"/>
          <p14:tracePt t="32533" x="7473950" y="2536825"/>
          <p14:tracePt t="32542" x="7505700" y="2581275"/>
          <p14:tracePt t="32552" x="7518400" y="2606675"/>
          <p14:tracePt t="32748" x="7524750" y="2606675"/>
          <p14:tracePt t="32758" x="7531100" y="2606675"/>
          <p14:tracePt t="32777" x="7537450" y="2606675"/>
          <p14:tracePt t="32797" x="7551738" y="2606675"/>
          <p14:tracePt t="32807" x="7577138" y="2593975"/>
          <p14:tracePt t="32816" x="7634288" y="2562225"/>
          <p14:tracePt t="32826" x="7742238" y="2486025"/>
          <p14:tracePt t="32836" x="7939088" y="2338388"/>
          <p14:tracePt t="32846" x="8118475" y="2198688"/>
          <p14:tracePt t="32856" x="8270875" y="2097088"/>
          <p14:tracePt t="32865" x="8378825" y="2027238"/>
          <p14:tracePt t="32875" x="8442325" y="1982788"/>
          <p14:tracePt t="32887" x="8482013" y="1970088"/>
          <p14:tracePt t="32895" x="8494713" y="1963738"/>
          <p14:tracePt t="32904" x="8501063" y="1963738"/>
          <p14:tracePt t="32953" x="8507413" y="1963738"/>
          <p14:tracePt t="32973" x="8513763" y="1963738"/>
          <p14:tracePt t="32993" x="8513763" y="1957388"/>
          <p14:tracePt t="33002" x="8520113" y="1957388"/>
          <p14:tracePt t="33021" x="8526463" y="1957388"/>
          <p14:tracePt t="33051" x="8532813" y="1957388"/>
          <p14:tracePt t="33188" x="8526463" y="1957388"/>
          <p14:tracePt t="33198" x="8520113" y="1970088"/>
          <p14:tracePt t="33208" x="8513763" y="1982788"/>
          <p14:tracePt t="33218" x="8507413" y="2001838"/>
          <p14:tracePt t="33227" x="8507413" y="2014538"/>
          <p14:tracePt t="33237" x="8501063" y="2020888"/>
          <p14:tracePt t="33247" x="8494713" y="2020888"/>
          <p14:tracePt t="33258" x="8494713" y="2027238"/>
          <p14:tracePt t="33268" x="8494713" y="2033588"/>
          <p14:tracePt t="33296" x="8488363" y="2033588"/>
          <p14:tracePt t="33433" x="8488363" y="2027238"/>
          <p14:tracePt t="33794" x="8469313" y="2027238"/>
          <p14:tracePt t="33805" x="8435975" y="2027238"/>
          <p14:tracePt t="33815" x="8359775" y="2027238"/>
          <p14:tracePt t="33824" x="8245475" y="2027238"/>
          <p14:tracePt t="33835" x="8010525" y="2027238"/>
          <p14:tracePt t="33844" x="7596188" y="2027238"/>
          <p14:tracePt t="33854" x="7143750" y="2027238"/>
          <p14:tracePt t="33864" x="6754813" y="2027238"/>
          <p14:tracePt t="33873" x="6454775" y="2027238"/>
          <p14:tracePt t="33885" x="6232525" y="2033588"/>
          <p14:tracePt t="33893" x="6097588" y="2033588"/>
          <p14:tracePt t="33903" x="5995988" y="2033588"/>
          <p14:tracePt t="33912" x="5951538" y="2052638"/>
          <p14:tracePt t="34137" x="5938838" y="2052638"/>
          <p14:tracePt t="34147" x="5900738" y="2052638"/>
          <p14:tracePt t="34159" x="5811838" y="2027238"/>
          <p14:tracePt t="34166" x="5613400" y="1995488"/>
          <p14:tracePt t="34177" x="5230813" y="1917700"/>
          <p14:tracePt t="34187" x="4811713" y="1873250"/>
          <p14:tracePt t="34196" x="4460875" y="1860550"/>
          <p14:tracePt t="34205" x="4179888" y="1860550"/>
          <p14:tracePt t="34216" x="3951288" y="1905000"/>
          <p14:tracePt t="34226" x="3816350" y="1944688"/>
          <p14:tracePt t="34236" x="3727450" y="1970088"/>
          <p14:tracePt t="34245" x="3670300" y="1995488"/>
          <p14:tracePt t="34538" x="3657600" y="2001838"/>
          <p14:tracePt t="34549" x="3638550" y="2008188"/>
          <p14:tracePt t="34558" x="3600450" y="2020888"/>
          <p14:tracePt t="34568" x="3562350" y="2039938"/>
          <p14:tracePt t="34577" x="3498850" y="2046288"/>
          <p14:tracePt t="34587" x="3441700" y="2071688"/>
          <p14:tracePt t="34597" x="3395663" y="2084388"/>
          <p14:tracePt t="34607" x="3351213" y="2097088"/>
          <p14:tracePt t="34618" x="3294063" y="2116138"/>
          <p14:tracePt t="34626" x="3230563" y="2135188"/>
          <p14:tracePt t="34637" x="3173413" y="2154238"/>
          <p14:tracePt t="34647" x="3128963" y="2173288"/>
          <p14:tracePt t="34656" x="3078163" y="2185988"/>
          <p14:tracePt t="34666" x="3052763" y="2192338"/>
          <p14:tracePt t="34675" x="3033713" y="2198688"/>
          <p14:tracePt t="34688" x="3014663" y="2205038"/>
          <p14:tracePt t="34696" x="3008313" y="2205038"/>
          <p14:tracePt t="34705" x="3001963" y="2205038"/>
          <p14:tracePt t="34725" x="3001963" y="2198688"/>
          <p14:tracePt t="36164" x="2989263" y="2198688"/>
          <p14:tracePt t="36173" x="2968625" y="2198688"/>
          <p14:tracePt t="36183" x="2930525" y="2211388"/>
          <p14:tracePt t="36192" x="2886075" y="2217738"/>
          <p14:tracePt t="36202" x="2847975" y="2230438"/>
          <p14:tracePt t="36212" x="2809875" y="2243138"/>
          <p14:tracePt t="36222" x="2790825" y="2249488"/>
          <p14:tracePt t="36233" x="2784475" y="2255838"/>
          <p14:tracePt t="36241" x="2778125" y="2262188"/>
          <p14:tracePt t="36253" x="2771775" y="2268538"/>
          <p14:tracePt t="36271" x="2765425" y="2274888"/>
          <p14:tracePt t="36281" x="2765425" y="2281238"/>
          <p14:tracePt t="36721" x="2784475" y="2274888"/>
          <p14:tracePt t="36731" x="2828925" y="2249488"/>
          <p14:tracePt t="36741" x="2943225" y="2205038"/>
          <p14:tracePt t="36750" x="3167063" y="2128838"/>
          <p14:tracePt t="36760" x="3530600" y="2033588"/>
          <p14:tracePt t="36769" x="3913188" y="1976438"/>
          <p14:tracePt t="36780" x="4256088" y="1976438"/>
          <p14:tracePt t="36789" x="4613275" y="2014538"/>
          <p14:tracePt t="36801" x="4875213" y="2097088"/>
          <p14:tracePt t="36809" x="5078413" y="2198688"/>
          <p14:tracePt t="36820" x="5211763" y="2287588"/>
          <p14:tracePt t="36829" x="5308600" y="2403475"/>
          <p14:tracePt t="36838" x="5359400" y="2492375"/>
          <p14:tracePt t="36848" x="5391150" y="2549525"/>
          <p14:tracePt t="36858" x="5410200" y="2593975"/>
          <p14:tracePt t="36869" x="5416550" y="2632075"/>
          <p14:tracePt t="36898" x="5397500" y="2625725"/>
          <p14:tracePt t="37192" x="5416550" y="2638425"/>
          <p14:tracePt t="37202" x="5429250" y="2644775"/>
          <p14:tracePt t="37211" x="5441950" y="2644775"/>
          <p14:tracePt t="37219" x="5448300" y="2632075"/>
          <p14:tracePt t="37231" x="5454650" y="2600325"/>
          <p14:tracePt t="37240" x="5461000" y="2555875"/>
          <p14:tracePt t="37253" x="5467350" y="2498725"/>
          <p14:tracePt t="37261" x="5473700" y="2454275"/>
          <p14:tracePt t="37270" x="5480050" y="2422525"/>
          <p14:tracePt t="37279" x="5480050" y="2397125"/>
          <p14:tracePt t="37288" x="5486400" y="2390775"/>
          <p14:tracePt t="37328" x="5492750" y="2384425"/>
          <p14:tracePt t="37337" x="5492750" y="2378075"/>
          <p14:tracePt t="37347" x="5499100" y="2365375"/>
          <p14:tracePt t="37357" x="5505450" y="2351088"/>
          <p14:tracePt t="37368" x="5505450" y="2325688"/>
          <p14:tracePt t="37377" x="5505450" y="2319338"/>
          <p14:tracePt t="37386" x="5505450" y="2306638"/>
          <p14:tracePt t="37396" x="5505450" y="2300288"/>
          <p14:tracePt t="37514" x="5511800" y="2300288"/>
          <p14:tracePt t="37553" x="5518150" y="2300288"/>
          <p14:tracePt t="37572" x="5518150" y="2293938"/>
          <p14:tracePt t="37581" x="5518150" y="2287588"/>
          <p14:tracePt t="37602" x="5524500" y="2287588"/>
          <p14:tracePt t="37612" x="5530850" y="2281238"/>
          <p14:tracePt t="37621" x="5530850" y="2274888"/>
          <p14:tracePt t="37633" x="5530850" y="2268538"/>
          <p14:tracePt t="37641" x="5537200" y="2255838"/>
          <p14:tracePt t="37652" x="5537200" y="2243138"/>
          <p14:tracePt t="37660" x="5543550" y="2243138"/>
          <p14:tracePt t="37670" x="5543550" y="2236788"/>
          <p14:tracePt t="37680" x="5543550" y="2230438"/>
          <p14:tracePt t="37709" x="5549900" y="2224088"/>
          <p14:tracePt t="37719" x="5549900" y="2211388"/>
          <p14:tracePt t="37739" x="5549900" y="2205038"/>
          <p14:tracePt t="37749" x="5549900" y="2198688"/>
          <p14:tracePt t="39735" x="5530850" y="2198688"/>
          <p14:tracePt t="39746" x="5505450" y="2198688"/>
          <p14:tracePt t="39755" x="5441950" y="2224088"/>
          <p14:tracePt t="39765" x="5340350" y="2281238"/>
          <p14:tracePt t="39774" x="5141913" y="2428875"/>
          <p14:tracePt t="39786" x="4919663" y="2619375"/>
          <p14:tracePt t="39794" x="4727575" y="2811463"/>
          <p14:tracePt t="39804" x="4549775" y="2963863"/>
          <p14:tracePt t="39814" x="4435475" y="3103563"/>
          <p14:tracePt t="39823" x="4325938" y="3225800"/>
          <p14:tracePt t="39834" x="4262438" y="3302000"/>
          <p14:tracePt t="39843" x="4211638" y="3365500"/>
          <p14:tracePt t="39853" x="4173538" y="3403600"/>
          <p14:tracePt t="39862" x="4135438" y="3422650"/>
          <p14:tracePt t="39872" x="4110038" y="3435350"/>
          <p14:tracePt t="39884" x="4090988" y="3435350"/>
          <p14:tracePt t="40137" x="4084638" y="3435350"/>
          <p14:tracePt t="40147" x="4078288" y="3435350"/>
          <p14:tracePt t="40156" x="4046538" y="3441700"/>
          <p14:tracePt t="40166" x="3983038" y="3441700"/>
          <p14:tracePt t="40179" x="3894138" y="3441700"/>
          <p14:tracePt t="40186" x="3778250" y="3454400"/>
          <p14:tracePt t="40196" x="3651250" y="3454400"/>
          <p14:tracePt t="40205" x="3511550" y="3460750"/>
          <p14:tracePt t="40217" x="3408363" y="3460750"/>
          <p14:tracePt t="40224" x="3319463" y="3479800"/>
          <p14:tracePt t="40233" x="3268663" y="3486150"/>
          <p14:tracePt t="40245" x="3217863" y="3505200"/>
          <p14:tracePt t="40254" x="3192463" y="3517900"/>
          <p14:tracePt t="40264" x="3179763" y="3530600"/>
          <p14:tracePt t="40274" x="3160713" y="3543300"/>
          <p14:tracePt t="40284" x="3148013" y="3556000"/>
          <p14:tracePt t="41904" x="3154363" y="3556000"/>
          <p14:tracePt t="41914" x="3167063" y="3556000"/>
          <p14:tracePt t="41924" x="3192463" y="3536950"/>
          <p14:tracePt t="41933" x="3224213" y="3517900"/>
          <p14:tracePt t="41944" x="3262313" y="3467100"/>
          <p14:tracePt t="41953" x="3313113" y="3378200"/>
          <p14:tracePt t="41963" x="3376613" y="3251200"/>
          <p14:tracePt t="41972" x="3435350" y="3090863"/>
          <p14:tracePt t="41983" x="3473450" y="2982913"/>
          <p14:tracePt t="41992" x="3479800" y="2894013"/>
          <p14:tracePt t="42001" x="3479800" y="2824163"/>
          <p14:tracePt t="42013" x="3479800" y="2752725"/>
          <p14:tracePt t="42021" x="3479800" y="2714625"/>
          <p14:tracePt t="42032" x="3479800" y="2689225"/>
          <p14:tracePt t="42041" x="3473450" y="2663825"/>
          <p14:tracePt t="42050" x="3467100" y="2632075"/>
          <p14:tracePt t="42060" x="3467100" y="2606675"/>
          <p14:tracePt t="42071" x="3454400" y="2562225"/>
          <p14:tracePt t="42081" x="3435350" y="2530475"/>
          <p14:tracePt t="42089" x="3435350" y="2486025"/>
          <p14:tracePt t="42480" x="0" y="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Chaining - Steps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228600" y="97155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000" b="1" dirty="0"/>
              <a:t>Step 3:</a:t>
            </a:r>
            <a:r>
              <a:rPr lang="en-US" sz="2000" dirty="0"/>
              <a:t> we will infer other facts form goal fact which satisfies the rules.</a:t>
            </a:r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30936603-B402-4068-94E7-9C1B46D851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6" t="1" b="150"/>
          <a:stretch/>
        </p:blipFill>
        <p:spPr>
          <a:xfrm>
            <a:off x="152401" y="1754313"/>
            <a:ext cx="4953000" cy="27393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0DF428-DB46-4E8C-8702-215617861603}"/>
              </a:ext>
            </a:extLst>
          </p:cNvPr>
          <p:cNvSpPr txBox="1"/>
          <p:nvPr/>
        </p:nvSpPr>
        <p:spPr>
          <a:xfrm>
            <a:off x="1981201" y="3207477"/>
            <a:ext cx="3200400" cy="132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74315A-E16F-4F70-BB93-205111D9CE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28" y="1457597"/>
            <a:ext cx="3886194" cy="32540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D1020E-3734-4FE5-8AEF-B98C4503B05F}"/>
              </a:ext>
            </a:extLst>
          </p:cNvPr>
          <p:cNvSpPr txBox="1"/>
          <p:nvPr/>
        </p:nvSpPr>
        <p:spPr>
          <a:xfrm>
            <a:off x="4976028" y="2571750"/>
            <a:ext cx="4015571" cy="599485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439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15"/>
    </mc:Choice>
    <mc:Fallback xmlns="">
      <p:transition spd="slow" advTm="22515"/>
    </mc:Fallback>
  </mc:AlternateContent>
  <p:extLst>
    <p:ext uri="{3A86A75C-4F4B-4683-9AE1-C65F6400EC91}">
      <p14:laserTraceLst xmlns:p14="http://schemas.microsoft.com/office/powerpoint/2010/main">
        <p14:tracePtLst>
          <p14:tracePt t="3597" x="3435350" y="2486025"/>
          <p14:tracePt t="3605" x="3427413" y="2479675"/>
          <p14:tracePt t="3616" x="3402013" y="2466975"/>
          <p14:tracePt t="3623" x="3319463" y="2416175"/>
          <p14:tracePt t="3634" x="3109913" y="2293938"/>
          <p14:tracePt t="3643" x="2752725" y="2109788"/>
          <p14:tracePt t="3653" x="2414588" y="1924050"/>
          <p14:tracePt t="3665" x="2103438" y="1790700"/>
          <p14:tracePt t="3672" x="1835150" y="1695450"/>
          <p14:tracePt t="3682" x="1619250" y="1612900"/>
          <p14:tracePt t="3976" x="1619250" y="1606550"/>
          <p14:tracePt t="3984" x="1619250" y="1587500"/>
          <p14:tracePt t="3995" x="1619250" y="1555750"/>
          <p14:tracePt t="4005" x="1619250" y="1530350"/>
          <p14:tracePt t="4014" x="1619250" y="1517650"/>
          <p14:tracePt t="4024" x="1619250" y="1504950"/>
          <p14:tracePt t="4036" x="1619250" y="1497013"/>
          <p14:tracePt t="4055" x="1638300" y="1490663"/>
          <p14:tracePt t="4063" x="1657350" y="1490663"/>
          <p14:tracePt t="4073" x="1676400" y="1490663"/>
          <p14:tracePt t="4086" x="1689100" y="1490663"/>
          <p14:tracePt t="4093" x="1708150" y="1490663"/>
          <p14:tracePt t="4112" x="1714500" y="1490663"/>
          <p14:tracePt t="4151" x="1720850" y="1490663"/>
          <p14:tracePt t="4171" x="1727200" y="1490663"/>
          <p14:tracePt t="4184" x="1733550" y="1490663"/>
          <p14:tracePt t="4435" x="1746250" y="1490663"/>
          <p14:tracePt t="4447" x="1778000" y="1490663"/>
          <p14:tracePt t="4455" x="1835150" y="1471613"/>
          <p14:tracePt t="4465" x="1955800" y="1446213"/>
          <p14:tracePt t="4475" x="2128838" y="1395413"/>
          <p14:tracePt t="4485" x="2357438" y="1376363"/>
          <p14:tracePt t="4494" x="2549525" y="1376363"/>
          <p14:tracePt t="4504" x="2701925" y="1376363"/>
          <p14:tracePt t="4514" x="2803525" y="1395413"/>
          <p14:tracePt t="4523" x="2879725" y="1420813"/>
          <p14:tracePt t="4536" x="2936875" y="1452563"/>
          <p14:tracePt t="4543" x="2962275" y="1477963"/>
          <p14:tracePt t="4554" x="2989263" y="1511300"/>
          <p14:tracePt t="4563" x="2995613" y="1524000"/>
          <p14:tracePt t="4575" x="3001963" y="1530350"/>
          <p14:tracePt t="4582" x="3001963" y="1536700"/>
          <p14:tracePt t="4876" x="3014663" y="1536700"/>
          <p14:tracePt t="4884" x="3027363" y="1536700"/>
          <p14:tracePt t="4895" x="3065463" y="1536700"/>
          <p14:tracePt t="4905" x="3141663" y="1517650"/>
          <p14:tracePt t="4915" x="3262313" y="1490663"/>
          <p14:tracePt t="4926" x="3479800" y="1427163"/>
          <p14:tracePt t="4939" x="3752850" y="1382713"/>
          <p14:tracePt t="4944" x="3957638" y="1350963"/>
          <p14:tracePt t="4955" x="4116388" y="1338263"/>
          <p14:tracePt t="4963" x="4211638" y="1338263"/>
          <p14:tracePt t="4973" x="4281488" y="1363663"/>
          <p14:tracePt t="4985" x="4325938" y="1395413"/>
          <p14:tracePt t="4993" x="4359275" y="1427163"/>
          <p14:tracePt t="5004" x="4365625" y="1446213"/>
          <p14:tracePt t="5012" x="4365625" y="1452563"/>
          <p14:tracePt t="5022" x="4365625" y="1465263"/>
          <p14:tracePt t="5033" x="4365625" y="1471613"/>
          <p14:tracePt t="5052" x="4359275" y="1471613"/>
          <p14:tracePt t="5062" x="4346575" y="1471613"/>
          <p14:tracePt t="5531" x="4378325" y="1471613"/>
          <p14:tracePt t="5541" x="4448175" y="1471613"/>
          <p14:tracePt t="5551" x="4543425" y="1452563"/>
          <p14:tracePt t="5561" x="4670425" y="1446213"/>
          <p14:tracePt t="5571" x="4849813" y="1446213"/>
          <p14:tracePt t="5580" x="5033963" y="1458913"/>
          <p14:tracePt t="5590" x="5154613" y="1477963"/>
          <p14:tracePt t="5601" x="5249863" y="1517650"/>
          <p14:tracePt t="5609" x="5308600" y="1549400"/>
          <p14:tracePt t="5622" x="5365750" y="1568450"/>
          <p14:tracePt t="5629" x="5391150" y="1581150"/>
          <p14:tracePt t="5639" x="5397500" y="1581150"/>
          <p14:tracePt t="5678" x="5397500" y="1587500"/>
          <p14:tracePt t="5687" x="5391150" y="1593850"/>
          <p14:tracePt t="6901" x="5403850" y="1593850"/>
          <p14:tracePt t="6912" x="5422900" y="1587500"/>
          <p14:tracePt t="6920" x="5461000" y="1574800"/>
          <p14:tracePt t="6934" x="5518150" y="1555750"/>
          <p14:tracePt t="6941" x="5581650" y="1543050"/>
          <p14:tracePt t="6951" x="5657850" y="1530350"/>
          <p14:tracePt t="6960" x="5735638" y="1517650"/>
          <p14:tracePt t="6970" x="5792788" y="1517650"/>
          <p14:tracePt t="6979" x="5824538" y="1511300"/>
          <p14:tracePt t="6989" x="5856288" y="1511300"/>
          <p14:tracePt t="7000" x="5875338" y="1511300"/>
          <p14:tracePt t="7008" x="5881688" y="1511300"/>
          <p14:tracePt t="7018" x="5888038" y="1511300"/>
          <p14:tracePt t="7077" x="5888038" y="1490663"/>
          <p14:tracePt t="7831" x="5849938" y="1490663"/>
          <p14:tracePt t="7840" x="5786438" y="1530350"/>
          <p14:tracePt t="7853" x="5638800" y="1600200"/>
          <p14:tracePt t="7860" x="5378450" y="1771650"/>
          <p14:tracePt t="7869" x="5059363" y="1970088"/>
          <p14:tracePt t="7884" x="4797425" y="2160588"/>
          <p14:tracePt t="7889" x="4575175" y="2338388"/>
          <p14:tracePt t="7904" x="4371975" y="2517775"/>
          <p14:tracePt t="7913" x="4167188" y="2695575"/>
          <p14:tracePt t="7921" x="4008438" y="2830513"/>
          <p14:tracePt t="7929" x="3906838" y="2932113"/>
          <p14:tracePt t="8955" x="3887788" y="2938463"/>
          <p14:tracePt t="8966" x="3860800" y="2951163"/>
          <p14:tracePt t="8976" x="3803650" y="2970213"/>
          <p14:tracePt t="8985" x="3727450" y="2995613"/>
          <p14:tracePt t="8995" x="3632200" y="3027363"/>
          <p14:tracePt t="9004" x="3486150" y="3078163"/>
          <p14:tracePt t="9015" x="3313113" y="3122613"/>
          <p14:tracePt t="9024" x="3135313" y="3186113"/>
          <p14:tracePt t="9037" x="3001963" y="3238500"/>
          <p14:tracePt t="9044" x="2860675" y="3289300"/>
          <p14:tracePt t="9053" x="2752725" y="3308350"/>
          <p14:tracePt t="9064" x="2670175" y="3333750"/>
          <p14:tracePt t="9073" x="2593975" y="3359150"/>
          <p14:tracePt t="9866" x="2619375" y="3352800"/>
          <p14:tracePt t="9875" x="2689225" y="3321050"/>
          <p14:tracePt t="9885" x="2816225" y="3257550"/>
          <p14:tracePt t="9895" x="3046413" y="3154363"/>
          <p14:tracePt t="9905" x="3338513" y="3021013"/>
          <p14:tracePt t="9915" x="3581400" y="2925763"/>
          <p14:tracePt t="9924" x="3765550" y="2906713"/>
          <p14:tracePt t="9934" x="3879850" y="2894013"/>
          <p14:tracePt t="9946" x="3970338" y="2894013"/>
          <p14:tracePt t="9954" x="4033838" y="2932113"/>
          <p14:tracePt t="9964" x="4084638" y="2989263"/>
          <p14:tracePt t="9974" x="4122738" y="3059113"/>
          <p14:tracePt t="9986" x="4154488" y="3122613"/>
          <p14:tracePt t="9994" x="4186238" y="3179763"/>
          <p14:tracePt t="10004" x="4211638" y="3232150"/>
          <p14:tracePt t="10013" x="4224338" y="3263900"/>
          <p14:tracePt t="10022" x="4237038" y="3276600"/>
          <p14:tracePt t="10326" x="4243388" y="3276600"/>
          <p14:tracePt t="10339" x="4256088" y="3276600"/>
          <p14:tracePt t="10345" x="4275138" y="3276600"/>
          <p14:tracePt t="10357" x="4313238" y="3263900"/>
          <p14:tracePt t="10367" x="4391025" y="3232150"/>
          <p14:tracePt t="10375" x="4524375" y="3167063"/>
          <p14:tracePt t="10384" x="4676775" y="3122613"/>
          <p14:tracePt t="10394" x="4856163" y="3065463"/>
          <p14:tracePt t="10404" x="4957763" y="3059113"/>
          <p14:tracePt t="10414" x="5046663" y="3046413"/>
          <p14:tracePt t="10424" x="5084763" y="3046413"/>
          <p14:tracePt t="10433" x="5103813" y="3046413"/>
          <p14:tracePt t="10443" x="5110163" y="3046413"/>
          <p14:tracePt t="10483" x="5103813" y="3046413"/>
          <p14:tracePt t="10493" x="5097463" y="3046413"/>
          <p14:tracePt t="10501" x="5091113" y="3046413"/>
          <p14:tracePt t="10511" x="5084763" y="3046413"/>
          <p14:tracePt t="10521" x="5084763" y="3033713"/>
          <p14:tracePt t="12627" x="5084763" y="3021013"/>
          <p14:tracePt t="12637" x="5110163" y="3014663"/>
          <p14:tracePt t="12647" x="5141913" y="3014663"/>
          <p14:tracePt t="12657" x="5167313" y="3014663"/>
          <p14:tracePt t="12666" x="5199063" y="3027363"/>
          <p14:tracePt t="12676" x="5218113" y="3033713"/>
          <p14:tracePt t="12686" x="5243513" y="3052763"/>
          <p14:tracePt t="12697" x="5256213" y="3071813"/>
          <p14:tracePt t="12706" x="5270500" y="3090863"/>
          <p14:tracePt t="12717" x="5270500" y="3103563"/>
          <p14:tracePt t="12727" x="5270500" y="3109913"/>
          <p14:tracePt t="12735" x="5270500" y="3116263"/>
          <p14:tracePt t="12754" x="5270500" y="3122613"/>
          <p14:tracePt t="12784" x="5270500" y="3135313"/>
          <p14:tracePt t="12794" x="5270500" y="3141663"/>
          <p14:tracePt t="12813" x="5270500" y="3148013"/>
          <p14:tracePt t="12826" x="5270500" y="3154363"/>
          <p14:tracePt t="12843" x="5264150" y="3154363"/>
          <p14:tracePt t="12902" x="5256213" y="3154363"/>
          <p14:tracePt t="12911" x="5256213" y="3160713"/>
          <p14:tracePt t="12921" x="5256213" y="3167063"/>
          <p14:tracePt t="12941" x="5256213" y="3173413"/>
          <p14:tracePt t="13498" x="5283200" y="3160713"/>
          <p14:tracePt t="13508" x="5321300" y="3148013"/>
          <p14:tracePt t="13517" x="5384800" y="3135313"/>
          <p14:tracePt t="13528" x="5480050" y="3122613"/>
          <p14:tracePt t="13537" x="5575300" y="3109913"/>
          <p14:tracePt t="13549" x="5683250" y="3103563"/>
          <p14:tracePt t="13557" x="5786438" y="3103563"/>
          <p14:tracePt t="13566" x="5875338" y="3103563"/>
          <p14:tracePt t="13577" x="5938838" y="3103563"/>
          <p14:tracePt t="13586" x="5983288" y="3103563"/>
          <p14:tracePt t="13596" x="5995988" y="3109913"/>
          <p14:tracePt t="13606" x="5995988" y="3116263"/>
          <p14:tracePt t="13646" x="5983288" y="3122613"/>
          <p14:tracePt t="13656" x="5970588" y="3128963"/>
          <p14:tracePt t="13665" x="5938838" y="3141663"/>
          <p14:tracePt t="13674" x="5900738" y="3167063"/>
          <p14:tracePt t="13684" x="5837238" y="3179763"/>
          <p14:tracePt t="13694" x="5761038" y="3205163"/>
          <p14:tracePt t="13704" x="5670550" y="3225800"/>
          <p14:tracePt t="13715" x="5568950" y="3244850"/>
          <p14:tracePt t="13723" x="5435600" y="3244850"/>
          <p14:tracePt t="13734" x="5230813" y="3270250"/>
          <p14:tracePt t="13746" x="5027613" y="3289300"/>
          <p14:tracePt t="13754" x="4830763" y="3302000"/>
          <p14:tracePt t="13763" x="4651375" y="3302000"/>
          <p14:tracePt t="13978" x="4645025" y="3308350"/>
          <p14:tracePt t="13988" x="4619625" y="3308350"/>
          <p14:tracePt t="13998" x="4568825" y="3308350"/>
          <p14:tracePt t="14009" x="4441825" y="3308350"/>
          <p14:tracePt t="14016" x="4186238" y="3263900"/>
          <p14:tracePt t="14026" x="3759200" y="3179763"/>
          <p14:tracePt t="14036" x="3382963" y="3122613"/>
          <p14:tracePt t="14047" x="3071813" y="3078163"/>
          <p14:tracePt t="14056" x="2828925" y="3078163"/>
          <p14:tracePt t="14066" x="2657475" y="3078163"/>
          <p14:tracePt t="14076" x="2543175" y="3078163"/>
          <p14:tracePt t="14085" x="2465388" y="3090863"/>
          <p14:tracePt t="14095" x="2414588" y="3122613"/>
          <p14:tracePt t="14105" x="2395538" y="3141663"/>
          <p14:tracePt t="14291" x="2389188" y="3148013"/>
          <p14:tracePt t="14301" x="2363788" y="3154363"/>
          <p14:tracePt t="14310" x="2319338" y="3154363"/>
          <p14:tracePt t="14320" x="2243138" y="3160713"/>
          <p14:tracePt t="14332" x="2160588" y="3160713"/>
          <p14:tracePt t="14340" x="2078038" y="3160713"/>
          <p14:tracePt t="14349" x="2019300" y="3160713"/>
          <p14:tracePt t="14360" x="2000250" y="3160713"/>
          <p14:tracePt t="14369" x="1981200" y="3160713"/>
          <p14:tracePt t="14379" x="1974850" y="3160713"/>
          <p14:tracePt t="14428" x="1974850" y="3167063"/>
          <p14:tracePt t="14478" x="1974850" y="3173413"/>
          <p14:tracePt t="14487" x="1974850" y="3179763"/>
          <p14:tracePt t="14496" x="1968500" y="3179763"/>
          <p14:tracePt t="15959" x="1981200" y="3179763"/>
          <p14:tracePt t="15970" x="2012950" y="3179763"/>
          <p14:tracePt t="15977" x="2090738" y="3179763"/>
          <p14:tracePt t="15987" x="2173288" y="3179763"/>
          <p14:tracePt t="15998" x="2281238" y="3179763"/>
          <p14:tracePt t="16007" x="2433638" y="3211513"/>
          <p14:tracePt t="16016" x="2593975" y="3270250"/>
          <p14:tracePt t="16026" x="2695575" y="3327400"/>
          <p14:tracePt t="16037" x="2809875" y="3409950"/>
          <p14:tracePt t="16046" x="2898775" y="3467100"/>
          <p14:tracePt t="16055" x="2968625" y="3530600"/>
          <p14:tracePt t="16066" x="3033713" y="3581400"/>
          <p14:tracePt t="16075" x="3084513" y="3632200"/>
          <p14:tracePt t="16085" x="3122613" y="3665538"/>
          <p14:tracePt t="16095" x="3154363" y="3703638"/>
          <p14:tracePt t="16106" x="3173413" y="3722688"/>
          <p14:tracePt t="16115" x="3179763" y="3729038"/>
          <p14:tracePt t="16133" x="3167063" y="3729038"/>
          <p14:tracePt t="16144" x="3135313" y="3729038"/>
          <p14:tracePt t="16153" x="3052763" y="3729038"/>
          <p14:tracePt t="16164" x="2886075" y="3729038"/>
          <p14:tracePt t="16353" x="2886075" y="3722688"/>
          <p14:tracePt t="16365" x="2905125" y="3709988"/>
          <p14:tracePt t="16370" x="2955925" y="3678238"/>
          <p14:tracePt t="16378" x="3071813" y="3606800"/>
          <p14:tracePt t="16388" x="3306763" y="3473450"/>
          <p14:tracePt t="16399" x="3581400" y="3346450"/>
          <p14:tracePt t="16408" x="3860800" y="3257550"/>
          <p14:tracePt t="16417" x="4110038" y="3219450"/>
          <p14:tracePt t="16428" x="4268788" y="3211513"/>
          <p14:tracePt t="16437" x="4384675" y="3211513"/>
          <p14:tracePt t="16447" x="4486275" y="3238500"/>
          <p14:tracePt t="16456" x="4562475" y="3282950"/>
          <p14:tracePt t="16467" x="4632325" y="3333750"/>
          <p14:tracePt t="16476" x="4689475" y="3378200"/>
          <p14:tracePt t="16486" x="4746625" y="3416300"/>
          <p14:tracePt t="16495" x="4797425" y="3448050"/>
          <p14:tracePt t="16505" x="4837113" y="3486150"/>
          <p14:tracePt t="16515" x="4862513" y="3517900"/>
          <p14:tracePt t="16525" x="4881563" y="3530600"/>
          <p14:tracePt t="16535" x="4887913" y="3530600"/>
          <p14:tracePt t="16547" x="4894263" y="3524250"/>
          <p14:tracePt t="17220" x="4887913" y="3524250"/>
          <p14:tracePt t="17229" x="4862513" y="3524250"/>
          <p14:tracePt t="17240" x="4805363" y="3524250"/>
          <p14:tracePt t="17250" x="4702175" y="3524250"/>
          <p14:tracePt t="17259" x="4518025" y="3492500"/>
          <p14:tracePt t="17269" x="4249738" y="3467100"/>
          <p14:tracePt t="17283" x="3900488" y="3454400"/>
          <p14:tracePt t="17289" x="3549650" y="3473450"/>
          <p14:tracePt t="17298" x="3294063" y="3530600"/>
          <p14:tracePt t="17308" x="3097213" y="3575050"/>
          <p14:tracePt t="17318" x="2968625" y="3619500"/>
          <p14:tracePt t="17328" x="2867025" y="3652838"/>
          <p14:tracePt t="17337" x="2809875" y="3678238"/>
          <p14:tracePt t="17582" x="2809875" y="3690938"/>
          <p14:tracePt t="17592" x="2790825" y="3697288"/>
          <p14:tracePt t="17602" x="2765425" y="3703638"/>
          <p14:tracePt t="17612" x="2708275" y="3716338"/>
          <p14:tracePt t="17621" x="2651125" y="3741738"/>
          <p14:tracePt t="17633" x="2587625" y="3767138"/>
          <p14:tracePt t="17642" x="2543175" y="3779838"/>
          <p14:tracePt t="17651" x="2503488" y="3805238"/>
          <p14:tracePt t="17664" x="2484438" y="3817938"/>
          <p14:tracePt t="17675" x="2465388" y="3836988"/>
          <p14:tracePt t="17681" x="2446338" y="3843338"/>
          <p14:tracePt t="17690" x="2427288" y="3862388"/>
          <p14:tracePt t="17700" x="2408238" y="3894138"/>
          <p14:tracePt t="17709" x="2382838" y="3919538"/>
          <p14:tracePt t="17719" x="2351088" y="3938588"/>
          <p14:tracePt t="17732" x="2332038" y="3957638"/>
          <p14:tracePt t="17739" x="2319338" y="3970338"/>
          <p14:tracePt t="17748" x="2287588" y="3989388"/>
          <p14:tracePt t="17758" x="2262188" y="4002088"/>
          <p14:tracePt t="17768" x="2249488" y="4008438"/>
          <p14:tracePt t="17778" x="2236788" y="4014788"/>
          <p14:tracePt t="17789" x="2224088" y="4021138"/>
          <p14:tracePt t="17797" x="2217738" y="4021138"/>
          <p14:tracePt t="17875" x="2211388" y="4021138"/>
          <p14:tracePt t="17885" x="2198688" y="4021138"/>
          <p14:tracePt t="19246" x="2192338" y="4021138"/>
          <p14:tracePt t="19256" x="2166938" y="4021138"/>
          <p14:tracePt t="19265" x="2135188" y="4021138"/>
          <p14:tracePt t="19276" x="2090738" y="4021138"/>
          <p14:tracePt t="19285" x="2044700" y="4021138"/>
          <p14:tracePt t="19297" x="2012950" y="4014788"/>
          <p14:tracePt t="19305" x="1987550" y="4008438"/>
          <p14:tracePt t="19315" x="1968500" y="3995738"/>
          <p14:tracePt t="19325" x="1962150" y="3989388"/>
          <p14:tracePt t="19334" x="1962150" y="3983038"/>
          <p14:tracePt t="19344" x="1962150" y="3970338"/>
          <p14:tracePt t="19353" x="1962150" y="3938588"/>
          <p14:tracePt t="19666" x="1962150" y="3925888"/>
          <p14:tracePt t="19676" x="1962150" y="3919538"/>
          <p14:tracePt t="19686" x="1962150" y="3900488"/>
          <p14:tracePt t="19696" x="1962150" y="3875088"/>
          <p14:tracePt t="19706" x="1955800" y="3836988"/>
          <p14:tracePt t="19715" x="1936750" y="3760788"/>
          <p14:tracePt t="19726" x="1917700" y="3684588"/>
          <p14:tracePt t="19735" x="1905000" y="3619500"/>
          <p14:tracePt t="19746" x="1879600" y="3562350"/>
          <p14:tracePt t="19755" x="1873250" y="3517900"/>
          <p14:tracePt t="19764" x="1854200" y="3479800"/>
          <p14:tracePt t="19774" x="1841500" y="3441700"/>
          <p14:tracePt t="19784" x="1835150" y="3409950"/>
          <p14:tracePt t="19793" x="1803400" y="3371850"/>
          <p14:tracePt t="21529" x="0" y="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Chaining - Steps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228600" y="97155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000" b="1" dirty="0"/>
              <a:t>Step 4:</a:t>
            </a:r>
            <a:r>
              <a:rPr lang="en-US" sz="2000" dirty="0"/>
              <a:t> extract more facts from predicates.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74315A-E16F-4F70-BB93-205111D9CE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28" y="1457597"/>
            <a:ext cx="3886194" cy="32540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1BC5063-432E-4CE7-AFC7-031B82353EF5}"/>
              </a:ext>
            </a:extLst>
          </p:cNvPr>
          <p:cNvSpPr txBox="1"/>
          <p:nvPr/>
        </p:nvSpPr>
        <p:spPr>
          <a:xfrm>
            <a:off x="4976028" y="3257550"/>
            <a:ext cx="4015572" cy="36933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C2BB99F4-35F6-449C-81BB-DEBC57D96BB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6"/>
          <a:stretch/>
        </p:blipFill>
        <p:spPr>
          <a:xfrm>
            <a:off x="193814" y="1760347"/>
            <a:ext cx="4641739" cy="21830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84FFB3C-572A-4964-AE89-AD32DD377136}"/>
              </a:ext>
            </a:extLst>
          </p:cNvPr>
          <p:cNvSpPr txBox="1"/>
          <p:nvPr/>
        </p:nvSpPr>
        <p:spPr>
          <a:xfrm>
            <a:off x="3581400" y="2928048"/>
            <a:ext cx="1265250" cy="10915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531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59"/>
    </mc:Choice>
    <mc:Fallback xmlns="">
      <p:transition spd="slow" advTm="27959"/>
    </mc:Fallback>
  </mc:AlternateContent>
  <p:extLst>
    <p:ext uri="{3A86A75C-4F4B-4683-9AE1-C65F6400EC91}">
      <p14:laserTraceLst xmlns:p14="http://schemas.microsoft.com/office/powerpoint/2010/main">
        <p14:tracePtLst>
          <p14:tracePt t="4435" x="2471738" y="2982913"/>
          <p14:tracePt t="4628" x="2471738" y="2989263"/>
          <p14:tracePt t="4647" x="2478088" y="2989263"/>
          <p14:tracePt t="4657" x="2478088" y="2982913"/>
          <p14:tracePt t="4667" x="2484438" y="2951163"/>
          <p14:tracePt t="4679" x="2484438" y="2900363"/>
          <p14:tracePt t="4686" x="2490788" y="2836863"/>
          <p14:tracePt t="4698" x="2490788" y="2746375"/>
          <p14:tracePt t="4707" x="2497138" y="2670175"/>
          <p14:tracePt t="4716" x="2497138" y="2632075"/>
          <p14:tracePt t="4726" x="2503488" y="2613025"/>
          <p14:tracePt t="4736" x="2503488" y="2600325"/>
          <p14:tracePt t="4765" x="2503488" y="2606675"/>
          <p14:tracePt t="4775" x="2503488" y="2613025"/>
          <p14:tracePt t="4784" x="2503488" y="2619375"/>
          <p14:tracePt t="4795" x="2503488" y="2625725"/>
          <p14:tracePt t="4805" x="2503488" y="2632075"/>
          <p14:tracePt t="4816" x="2503488" y="2638425"/>
          <p14:tracePt t="4833" x="2503488" y="2644775"/>
          <p14:tracePt t="4864" x="2517775" y="2644775"/>
          <p14:tracePt t="4883" x="2536825" y="2644775"/>
          <p14:tracePt t="4892" x="2543175" y="2644775"/>
          <p14:tracePt t="4902" x="2549525" y="2651125"/>
          <p14:tracePt t="4912" x="2562225" y="2657475"/>
          <p14:tracePt t="4921" x="2574925" y="2670175"/>
          <p14:tracePt t="4932" x="2581275" y="2682875"/>
          <p14:tracePt t="4941" x="2600325" y="2701925"/>
          <p14:tracePt t="4951" x="2606675" y="2714625"/>
          <p14:tracePt t="4961" x="2619375" y="2720975"/>
          <p14:tracePt t="4970" x="2625725" y="2727325"/>
          <p14:tracePt t="4982" x="2625725" y="2733675"/>
          <p14:tracePt t="5039" x="2625725" y="2740025"/>
          <p14:tracePt t="5049" x="2625725" y="2746375"/>
          <p14:tracePt t="5332" x="2644775" y="2746375"/>
          <p14:tracePt t="5342" x="2676525" y="2746375"/>
          <p14:tracePt t="5352" x="2727325" y="2746375"/>
          <p14:tracePt t="5362" x="2803525" y="2746375"/>
          <p14:tracePt t="5372" x="2886075" y="2746375"/>
          <p14:tracePt t="5382" x="2962275" y="2746375"/>
          <p14:tracePt t="5391" x="3027363" y="2746375"/>
          <p14:tracePt t="5401" x="3071813" y="2733675"/>
          <p14:tracePt t="5411" x="3097213" y="2733675"/>
          <p14:tracePt t="5420" x="3109913" y="2727325"/>
          <p14:tracePt t="5431" x="3116263" y="2727325"/>
          <p14:tracePt t="5499" x="3109913" y="2727325"/>
          <p14:tracePt t="5528" x="3103563" y="2733675"/>
          <p14:tracePt t="5538" x="3103563" y="2740025"/>
          <p14:tracePt t="6213" x="3090863" y="2733675"/>
          <p14:tracePt t="6223" x="3040063" y="2714625"/>
          <p14:tracePt t="6233" x="2905125" y="2632075"/>
          <p14:tracePt t="6243" x="2606675" y="2466975"/>
          <p14:tracePt t="6252" x="2268538" y="2281238"/>
          <p14:tracePt t="6262" x="1930400" y="2116138"/>
          <p14:tracePt t="6272" x="1625600" y="1995488"/>
          <p14:tracePt t="6282" x="1370013" y="1944688"/>
          <p14:tracePt t="6295" x="1192213" y="1931988"/>
          <p14:tracePt t="6303" x="1057275" y="1931988"/>
          <p14:tracePt t="6312" x="962025" y="1931988"/>
          <p14:tracePt t="6321" x="898525" y="1944688"/>
          <p14:tracePt t="6332" x="841375" y="1982788"/>
          <p14:tracePt t="6341" x="784225" y="2027238"/>
          <p14:tracePt t="6350" x="733425" y="2078038"/>
          <p14:tracePt t="6614" x="727075" y="2084388"/>
          <p14:tracePt t="6624" x="714375" y="2109788"/>
          <p14:tracePt t="6634" x="688975" y="2166938"/>
          <p14:tracePt t="6644" x="655638" y="2268538"/>
          <p14:tracePt t="6654" x="611188" y="2409825"/>
          <p14:tracePt t="6665" x="541338" y="2568575"/>
          <p14:tracePt t="6674" x="503238" y="2701925"/>
          <p14:tracePt t="6684" x="477838" y="2798763"/>
          <p14:tracePt t="6692" x="439738" y="2887663"/>
          <p14:tracePt t="6703" x="414338" y="2944813"/>
          <p14:tracePt t="6713" x="407988" y="2976563"/>
          <p14:tracePt t="6722" x="407988" y="2989263"/>
          <p14:tracePt t="6888" x="407988" y="2982913"/>
          <p14:tracePt t="7026" x="407988" y="2976563"/>
          <p14:tracePt t="9544" x="420688" y="2976563"/>
          <p14:tracePt t="9554" x="484188" y="2976563"/>
          <p14:tracePt t="9563" x="642938" y="3008313"/>
          <p14:tracePt t="9572" x="1019175" y="3186113"/>
          <p14:tracePt t="9583" x="1465263" y="3467100"/>
          <p14:tracePt t="9593" x="1962150" y="3824288"/>
          <p14:tracePt t="9602" x="2420938" y="4200525"/>
          <p14:tracePt t="9613" x="2841625" y="4551363"/>
          <p14:tracePt t="9621" x="3154363" y="4830763"/>
          <p14:tracePt t="9632" x="3448050" y="4997450"/>
          <p14:tracePt t="9857" x="3460750" y="4997450"/>
          <p14:tracePt t="9867" x="3473450" y="4997450"/>
          <p14:tracePt t="9876" x="3517900" y="4984750"/>
          <p14:tracePt t="9887" x="3606800" y="4953000"/>
          <p14:tracePt t="9896" x="3771900" y="4919663"/>
          <p14:tracePt t="9906" x="4084638" y="4894263"/>
          <p14:tracePt t="9915" x="4435475" y="4862513"/>
          <p14:tracePt t="9925" x="4695825" y="4849813"/>
          <p14:tracePt t="9935" x="4875213" y="4849813"/>
          <p14:tracePt t="9946" x="4976813" y="4849813"/>
          <p14:tracePt t="9955" x="5040313" y="4849813"/>
          <p14:tracePt t="9966" x="5078413" y="4843463"/>
          <p14:tracePt t="9974" x="5097463" y="4837113"/>
          <p14:tracePt t="9984" x="5097463" y="4830763"/>
          <p14:tracePt t="9995" x="5097463" y="4824413"/>
          <p14:tracePt t="10003" x="5103813" y="4818063"/>
          <p14:tracePt t="10023" x="5103813" y="4811713"/>
          <p14:tracePt t="10033" x="5103813" y="4805363"/>
          <p14:tracePt t="10044" x="5103813" y="4799013"/>
          <p14:tracePt t="10053" x="5116513" y="4760913"/>
          <p14:tracePt t="10063" x="5122863" y="4729163"/>
          <p14:tracePt t="10072" x="5135563" y="4703763"/>
          <p14:tracePt t="10082" x="5148263" y="4684713"/>
          <p14:tracePt t="10093" x="5154613" y="4678363"/>
          <p14:tracePt t="10101" x="5160963" y="4678363"/>
          <p14:tracePt t="10415" x="5173663" y="4659313"/>
          <p14:tracePt t="10424" x="5186363" y="4640263"/>
          <p14:tracePt t="10434" x="5211763" y="4602163"/>
          <p14:tracePt t="10444" x="5256213" y="4564063"/>
          <p14:tracePt t="10454" x="5295900" y="4525963"/>
          <p14:tracePt t="10464" x="5334000" y="4506913"/>
          <p14:tracePt t="10473" x="5359400" y="4479925"/>
          <p14:tracePt t="10483" x="5384800" y="4460875"/>
          <p14:tracePt t="10493" x="5397500" y="4448175"/>
          <p14:tracePt t="10502" x="5403850" y="4448175"/>
          <p14:tracePt t="10562" x="5403850" y="4454525"/>
          <p14:tracePt t="10580" x="5403850" y="4460875"/>
          <p14:tracePt t="10591" x="5403850" y="4467225"/>
          <p14:tracePt t="10629" x="5410200" y="4467225"/>
          <p14:tracePt t="17050" x="5403850" y="4460875"/>
          <p14:tracePt t="17060" x="5340350" y="4422775"/>
          <p14:tracePt t="17069" x="5173663" y="4308475"/>
          <p14:tracePt t="17080" x="4887913" y="4098925"/>
          <p14:tracePt t="17089" x="4587875" y="3919538"/>
          <p14:tracePt t="17099" x="4268788" y="3741738"/>
          <p14:tracePt t="17110" x="4008438" y="3638550"/>
          <p14:tracePt t="17119" x="3771900" y="3575050"/>
          <p14:tracePt t="17128" x="3568700" y="3549650"/>
          <p14:tracePt t="17138" x="3448050" y="3549650"/>
          <p14:tracePt t="17431" x="3435350" y="3549650"/>
          <p14:tracePt t="17442" x="3408363" y="3549650"/>
          <p14:tracePt t="17452" x="3363913" y="3543300"/>
          <p14:tracePt t="17461" x="3300413" y="3511550"/>
          <p14:tracePt t="17471" x="3217863" y="3454400"/>
          <p14:tracePt t="17480" x="3128963" y="3371850"/>
          <p14:tracePt t="17490" x="3040063" y="3276600"/>
          <p14:tracePt t="17500" x="2976563" y="3205163"/>
          <p14:tracePt t="17510" x="2943225" y="3154363"/>
          <p14:tracePt t="17520" x="2936875" y="3128963"/>
          <p14:tracePt t="17529" x="2936875" y="3122613"/>
          <p14:tracePt t="17588" x="2936875" y="3128963"/>
          <p14:tracePt t="17598" x="2936875" y="3135313"/>
          <p14:tracePt t="17676" x="2943225" y="3135313"/>
          <p14:tracePt t="18498" x="2962275" y="3135313"/>
          <p14:tracePt t="18509" x="2989263" y="3135313"/>
          <p14:tracePt t="18519" x="3033713" y="3128963"/>
          <p14:tracePt t="18527" x="3071813" y="3128963"/>
          <p14:tracePt t="18539" x="3135313" y="3128963"/>
          <p14:tracePt t="18547" x="3205163" y="3141663"/>
          <p14:tracePt t="18558" x="3268663" y="3173413"/>
          <p14:tracePt t="18566" x="3370263" y="3219450"/>
          <p14:tracePt t="18576" x="3486150" y="3289300"/>
          <p14:tracePt t="18586" x="3613150" y="3365500"/>
          <p14:tracePt t="18597" x="3765550" y="3467100"/>
          <p14:tracePt t="18608" x="3900488" y="3568700"/>
          <p14:tracePt t="18618" x="4002088" y="3671888"/>
          <p14:tracePt t="18626" x="4078288" y="3754438"/>
          <p14:tracePt t="18635" x="4148138" y="3830638"/>
          <p14:tracePt t="18644" x="4217988" y="3894138"/>
          <p14:tracePt t="18654" x="4262438" y="3894138"/>
          <p14:tracePt t="19115" x="4281488" y="3894138"/>
          <p14:tracePt t="19124" x="4300538" y="3894138"/>
          <p14:tracePt t="19134" x="4371975" y="3868738"/>
          <p14:tracePt t="19143" x="4492625" y="3836988"/>
          <p14:tracePt t="19156" x="4784725" y="3798888"/>
          <p14:tracePt t="19163" x="5135563" y="3767138"/>
          <p14:tracePt t="19173" x="5461000" y="3767138"/>
          <p14:tracePt t="19182" x="5702300" y="3767138"/>
          <p14:tracePt t="19193" x="5862638" y="3786188"/>
          <p14:tracePt t="19202" x="5964238" y="3817938"/>
          <p14:tracePt t="19212" x="6040438" y="3862388"/>
          <p14:tracePt t="19222" x="6097588" y="3913188"/>
          <p14:tracePt t="19232" x="6122988" y="3957638"/>
          <p14:tracePt t="19243" x="6135688" y="3995738"/>
          <p14:tracePt t="19467" x="6142038" y="3995738"/>
          <p14:tracePt t="19476" x="6154738" y="3989388"/>
          <p14:tracePt t="19487" x="6188075" y="3963988"/>
          <p14:tracePt t="19496" x="6264275" y="3919538"/>
          <p14:tracePt t="19505" x="6391275" y="3881438"/>
          <p14:tracePt t="19515" x="6581775" y="3817938"/>
          <p14:tracePt t="19528" x="6767513" y="3792538"/>
          <p14:tracePt t="19535" x="6907213" y="3786188"/>
          <p14:tracePt t="19545" x="7002463" y="3773488"/>
          <p14:tracePt t="19554" x="7065963" y="3767138"/>
          <p14:tracePt t="19564" x="7112000" y="3760788"/>
          <p14:tracePt t="19574" x="7131050" y="3760788"/>
          <p14:tracePt t="19584" x="7137400" y="3760788"/>
          <p14:tracePt t="19623" x="7137400" y="3754438"/>
          <p14:tracePt t="19643" x="7137400" y="3741738"/>
          <p14:tracePt t="19656" x="7143750" y="3735388"/>
          <p14:tracePt t="19663" x="7150100" y="3729038"/>
          <p14:tracePt t="19672" x="7150100" y="3722688"/>
          <p14:tracePt t="19682" x="7156450" y="3716338"/>
          <p14:tracePt t="19693" x="7162800" y="3716338"/>
          <p14:tracePt t="19720" x="7169150" y="3716338"/>
          <p14:tracePt t="19742" x="7175500" y="3709988"/>
          <p14:tracePt t="19750" x="7188200" y="3703638"/>
          <p14:tracePt t="19761" x="7188200" y="3684588"/>
          <p14:tracePt t="19770" x="7207250" y="3671888"/>
          <p14:tracePt t="19779" x="7213600" y="3659188"/>
          <p14:tracePt t="19790" x="7219950" y="3646488"/>
          <p14:tracePt t="19799" x="7219950" y="3638550"/>
          <p14:tracePt t="21729" x="7213600" y="3638550"/>
          <p14:tracePt t="21740" x="7200900" y="3632200"/>
          <p14:tracePt t="21751" x="7150100" y="3632200"/>
          <p14:tracePt t="21758" x="7040563" y="3613150"/>
          <p14:tracePt t="21768" x="6843713" y="3587750"/>
          <p14:tracePt t="21778" x="6556375" y="3562350"/>
          <p14:tracePt t="21788" x="6296025" y="3549650"/>
          <p14:tracePt t="21798" x="6065838" y="3524250"/>
          <p14:tracePt t="21809" x="5894388" y="3524250"/>
          <p14:tracePt t="21817" x="5729288" y="3543300"/>
          <p14:tracePt t="21827" x="5619750" y="3556000"/>
          <p14:tracePt t="21837" x="5524500" y="3581400"/>
          <p14:tracePt t="21846" x="5435600" y="3619500"/>
          <p14:tracePt t="21859" x="5403850" y="3632200"/>
          <p14:tracePt t="22424" x="5403850" y="3638550"/>
          <p14:tracePt t="22443" x="5416550" y="3638550"/>
          <p14:tracePt t="22453" x="5441950" y="3632200"/>
          <p14:tracePt t="22463" x="5486400" y="3619500"/>
          <p14:tracePt t="22473" x="5543550" y="3594100"/>
          <p14:tracePt t="22482" x="5588000" y="3568700"/>
          <p14:tracePt t="22493" x="5645150" y="3556000"/>
          <p14:tracePt t="22502" x="5702300" y="3530600"/>
          <p14:tracePt t="22512" x="5748338" y="3524250"/>
          <p14:tracePt t="22522" x="5799138" y="3524250"/>
          <p14:tracePt t="22531" x="5843588" y="3524250"/>
          <p14:tracePt t="22542" x="5875338" y="3524250"/>
          <p14:tracePt t="22551" x="5913438" y="3530600"/>
          <p14:tracePt t="22561" x="5932488" y="3536950"/>
          <p14:tracePt t="22570" x="5957888" y="3543300"/>
          <p14:tracePt t="22580" x="5964238" y="3549650"/>
          <p14:tracePt t="22591" x="5970588" y="3549650"/>
          <p14:tracePt t="22600" x="5970588" y="3556000"/>
          <p14:tracePt t="22798" x="5970588" y="3562350"/>
          <p14:tracePt t="23197" x="5957888" y="3562350"/>
          <p14:tracePt t="23206" x="5913438" y="3549650"/>
          <p14:tracePt t="23217" x="5805488" y="3505200"/>
          <p14:tracePt t="23226" x="5511800" y="3390900"/>
          <p14:tracePt t="23236" x="5122863" y="3251200"/>
          <p14:tracePt t="23246" x="4689475" y="3135313"/>
          <p14:tracePt t="23256" x="4268788" y="3059113"/>
          <p14:tracePt t="23265" x="3900488" y="3046413"/>
          <p14:tracePt t="23275" x="3556000" y="3046413"/>
          <p14:tracePt t="23285" x="3281363" y="3090863"/>
          <p14:tracePt t="23295" x="3059113" y="3154363"/>
          <p14:tracePt t="23307" x="2936875" y="3219450"/>
          <p14:tracePt t="23316" x="2867025" y="3263900"/>
          <p14:tracePt t="23326" x="2828925" y="3321050"/>
          <p14:tracePt t="23598" x="2822575" y="3333750"/>
          <p14:tracePt t="23608" x="2803525" y="3340100"/>
          <p14:tracePt t="23618" x="2790825" y="3340100"/>
          <p14:tracePt t="23627" x="2746375" y="3365500"/>
          <p14:tracePt t="23637" x="2701925" y="3384550"/>
          <p14:tracePt t="23647" x="2651125" y="3416300"/>
          <p14:tracePt t="23658" x="2613025" y="3448050"/>
          <p14:tracePt t="23667" x="2581275" y="3479800"/>
          <p14:tracePt t="23678" x="2562225" y="3505200"/>
          <p14:tracePt t="23686" x="2543175" y="3524250"/>
          <p14:tracePt t="23696" x="2530475" y="3543300"/>
          <p14:tracePt t="23706" x="2524125" y="3562350"/>
          <p14:tracePt t="23716" x="2503488" y="3581400"/>
          <p14:tracePt t="23725" x="2484438" y="3587750"/>
          <p14:tracePt t="23735" x="2471738" y="3600450"/>
          <p14:tracePt t="23744" x="2452688" y="3606800"/>
          <p14:tracePt t="23755" x="2446338" y="3613150"/>
          <p14:tracePt t="23764" x="2439988" y="3619500"/>
          <p14:tracePt t="23775" x="2433638" y="3619500"/>
          <p14:tracePt t="24205" x="2446338" y="3619500"/>
          <p14:tracePt t="24215" x="2471738" y="3606800"/>
          <p14:tracePt t="24224" x="2503488" y="3600450"/>
          <p14:tracePt t="24234" x="2562225" y="3581400"/>
          <p14:tracePt t="24244" x="2625725" y="3581400"/>
          <p14:tracePt t="24254" x="2689225" y="3581400"/>
          <p14:tracePt t="24263" x="2765425" y="3581400"/>
          <p14:tracePt t="24275" x="2816225" y="3594100"/>
          <p14:tracePt t="24283" x="2886075" y="3632200"/>
          <p14:tracePt t="24293" x="2955925" y="3671888"/>
          <p14:tracePt t="24302" x="3014663" y="3709988"/>
          <p14:tracePt t="24312" x="3071813" y="3754438"/>
          <p14:tracePt t="24322" x="3122613" y="3786188"/>
          <p14:tracePt t="24332" x="3154363" y="3805238"/>
          <p14:tracePt t="24342" x="3192463" y="3830638"/>
          <p14:tracePt t="24350" x="3224213" y="3849688"/>
          <p14:tracePt t="24360" x="3230563" y="3856038"/>
          <p14:tracePt t="24373" x="3236913" y="3856038"/>
          <p14:tracePt t="26510" x="0" y="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Chaining - Steps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228600" y="97155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000" b="1" dirty="0"/>
              <a:t>Step 5:</a:t>
            </a:r>
            <a:r>
              <a:rPr lang="en-US" sz="2000" dirty="0"/>
              <a:t> infer the last fact (Enemy and Hostile). Hence, all statements are proved true.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74315A-E16F-4F70-BB93-205111D9CE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28" y="1457597"/>
            <a:ext cx="3886194" cy="32540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1BC5063-432E-4CE7-AFC7-031B82353EF5}"/>
              </a:ext>
            </a:extLst>
          </p:cNvPr>
          <p:cNvSpPr txBox="1"/>
          <p:nvPr/>
        </p:nvSpPr>
        <p:spPr>
          <a:xfrm>
            <a:off x="4976028" y="3650218"/>
            <a:ext cx="4015572" cy="36933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C2BB99F4-35F6-449C-81BB-DEBC57D96BB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6"/>
          <a:stretch/>
        </p:blipFill>
        <p:spPr>
          <a:xfrm>
            <a:off x="193814" y="1760347"/>
            <a:ext cx="4641739" cy="218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4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06"/>
    </mc:Choice>
    <mc:Fallback xmlns="">
      <p:transition spd="slow" advTm="22206"/>
    </mc:Fallback>
  </mc:AlternateContent>
  <p:extLst>
    <p:ext uri="{3A86A75C-4F4B-4683-9AE1-C65F6400EC91}">
      <p14:laserTraceLst xmlns:p14="http://schemas.microsoft.com/office/powerpoint/2010/main">
        <p14:tracePtLst>
          <p14:tracePt t="1591" x="3236913" y="3856038"/>
          <p14:tracePt t="1615" x="3249613" y="3856038"/>
          <p14:tracePt t="1625" x="3262313" y="3836988"/>
          <p14:tracePt t="1634" x="3294063" y="3811588"/>
          <p14:tracePt t="1645" x="3357563" y="3741738"/>
          <p14:tracePt t="1654" x="3473450" y="3600450"/>
          <p14:tracePt t="1664" x="3606800" y="3403600"/>
          <p14:tracePt t="1673" x="3746500" y="3205163"/>
          <p14:tracePt t="1683" x="3860800" y="3033713"/>
          <p14:tracePt t="1693" x="3932238" y="2925763"/>
          <p14:tracePt t="1704" x="3970338" y="2862263"/>
          <p14:tracePt t="1713" x="4002088" y="2805113"/>
          <p14:tracePt t="1724" x="4021138" y="2765425"/>
          <p14:tracePt t="1732" x="4027488" y="2752725"/>
          <p14:tracePt t="1850" x="4027488" y="2746375"/>
          <p14:tracePt t="1859" x="4027488" y="2733675"/>
          <p14:tracePt t="2153" x="4027488" y="2740025"/>
          <p14:tracePt t="2166" x="4027488" y="2746375"/>
          <p14:tracePt t="2172" x="4027488" y="2752725"/>
          <p14:tracePt t="2183" x="4027488" y="2765425"/>
          <p14:tracePt t="2192" x="4027488" y="2784475"/>
          <p14:tracePt t="2204" x="4027488" y="2805113"/>
          <p14:tracePt t="2211" x="3995738" y="2855913"/>
          <p14:tracePt t="2221" x="3957638" y="2913063"/>
          <p14:tracePt t="2231" x="3906838" y="2982913"/>
          <p14:tracePt t="2241" x="3854450" y="3059113"/>
          <p14:tracePt t="2252" x="3810000" y="3135313"/>
          <p14:tracePt t="2260" x="3759200" y="3205163"/>
          <p14:tracePt t="2271" x="3721100" y="3257550"/>
          <p14:tracePt t="2280" x="3708400" y="3270250"/>
          <p14:tracePt t="2290" x="3695700" y="3276600"/>
          <p14:tracePt t="2340" x="3695700" y="3263900"/>
          <p14:tracePt t="2359" x="3695700" y="3257550"/>
          <p14:tracePt t="2368" x="3702050" y="3257550"/>
          <p14:tracePt t="2378" x="3702050" y="3251200"/>
          <p14:tracePt t="2456" x="3702050" y="3244850"/>
          <p14:tracePt t="3884" x="3714750" y="3232150"/>
          <p14:tracePt t="3893" x="3740150" y="3211513"/>
          <p14:tracePt t="3903" x="3790950" y="3173413"/>
          <p14:tracePt t="3913" x="3848100" y="3122613"/>
          <p14:tracePt t="3923" x="3906838" y="3059113"/>
          <p14:tracePt t="3933" x="3970338" y="3008313"/>
          <p14:tracePt t="3942" x="4027488" y="2957513"/>
          <p14:tracePt t="3954" x="4065588" y="2932113"/>
          <p14:tracePt t="3962" x="4097338" y="2900363"/>
          <p14:tracePt t="3972" x="4110038" y="2881313"/>
          <p14:tracePt t="3982" x="4122738" y="2874963"/>
          <p14:tracePt t="3991" x="4129088" y="2874963"/>
          <p14:tracePt t="4970" x="4129088" y="2881313"/>
          <p14:tracePt t="4980" x="4129088" y="2887663"/>
          <p14:tracePt t="4991" x="4122738" y="2906713"/>
          <p14:tracePt t="4999" x="4110038" y="2932113"/>
          <p14:tracePt t="5009" x="4078288" y="2982913"/>
          <p14:tracePt t="5019" x="4046538" y="3046413"/>
          <p14:tracePt t="5028" x="4002088" y="3148013"/>
          <p14:tracePt t="5039" x="3944938" y="3263900"/>
          <p14:tracePt t="5051" x="3894138" y="3378200"/>
          <p14:tracePt t="5058" x="3860800" y="3460750"/>
          <p14:tracePt t="5069" x="3822700" y="3536950"/>
          <p14:tracePt t="5077" x="3797300" y="3613150"/>
          <p14:tracePt t="5087" x="3784600" y="3659188"/>
          <p14:tracePt t="5097" x="3778250" y="3684588"/>
          <p14:tracePt t="5107" x="3778250" y="3697288"/>
          <p14:tracePt t="5292" x="3778250" y="3690938"/>
          <p14:tracePt t="5308" x="3778250" y="3684588"/>
          <p14:tracePt t="6476" x="3803650" y="3684588"/>
          <p14:tracePt t="6487" x="3829050" y="3678238"/>
          <p14:tracePt t="6496" x="3860800" y="3678238"/>
          <p14:tracePt t="6506" x="3919538" y="3671888"/>
          <p14:tracePt t="6516" x="3963988" y="3665538"/>
          <p14:tracePt t="6526" x="4014788" y="3665538"/>
          <p14:tracePt t="6536" x="4046538" y="3665538"/>
          <p14:tracePt t="6545" x="4071938" y="3665538"/>
          <p14:tracePt t="6555" x="4090988" y="3671888"/>
          <p14:tracePt t="6565" x="4097338" y="3678238"/>
          <p14:tracePt t="6721" x="4103688" y="3678238"/>
          <p14:tracePt t="6731" x="4110038" y="3678238"/>
          <p14:tracePt t="6741" x="4116388" y="3678238"/>
          <p14:tracePt t="6751" x="4122738" y="3684588"/>
          <p14:tracePt t="6760" x="4129088" y="3690938"/>
          <p14:tracePt t="6770" x="4135438" y="3703638"/>
          <p14:tracePt t="6780" x="4141788" y="3709988"/>
          <p14:tracePt t="6789" x="4148138" y="3716338"/>
          <p14:tracePt t="6801" x="4154488" y="3722688"/>
          <p14:tracePt t="6819" x="4154488" y="3735388"/>
          <p14:tracePt t="8554" x="0" y="0"/>
        </p14:tracePtLst>
        <p14:tracePtLst>
          <p14:tracePt t="10347" x="4154488" y="3735388"/>
          <p14:tracePt t="10364" x="4160838" y="3729038"/>
          <p14:tracePt t="10373" x="4173538" y="3709988"/>
          <p14:tracePt t="10383" x="4205288" y="3671888"/>
          <p14:tracePt t="10392" x="4281488" y="3562350"/>
          <p14:tracePt t="10403" x="4460875" y="3359150"/>
          <p14:tracePt t="10412" x="4702175" y="3071813"/>
          <p14:tracePt t="10422" x="4919663" y="2824163"/>
          <p14:tracePt t="10431" x="5091113" y="2638425"/>
          <p14:tracePt t="10442" x="5230813" y="2492375"/>
          <p14:tracePt t="10452" x="5327650" y="2378075"/>
          <p14:tracePt t="10461" x="5384800" y="2287588"/>
          <p14:tracePt t="10470" x="5416550" y="2217738"/>
          <p14:tracePt t="10480" x="5441950" y="2185988"/>
          <p14:tracePt t="10491" x="5441950" y="2160588"/>
          <p14:tracePt t="10502" x="5441950" y="2135188"/>
          <p14:tracePt t="10510" x="5429250" y="2103438"/>
          <p14:tracePt t="10519" x="5416550" y="2058988"/>
          <p14:tracePt t="10804" x="5416550" y="2065338"/>
          <p14:tracePt t="10813" x="5416550" y="2084388"/>
          <p14:tracePt t="10823" x="5416550" y="2097088"/>
          <p14:tracePt t="10833" x="5416550" y="2116138"/>
          <p14:tracePt t="10843" x="5416550" y="2135188"/>
          <p14:tracePt t="10852" x="5416550" y="2154238"/>
          <p14:tracePt t="10862" x="5416550" y="2185988"/>
          <p14:tracePt t="10872" x="5416550" y="2230438"/>
          <p14:tracePt t="10882" x="5416550" y="2274888"/>
          <p14:tracePt t="10891" x="5416550" y="2306638"/>
          <p14:tracePt t="10902" x="5416550" y="2332038"/>
          <p14:tracePt t="10940" x="5429250" y="2325688"/>
          <p14:tracePt t="10950" x="5461000" y="2287588"/>
          <p14:tracePt t="10960" x="5511800" y="2217738"/>
          <p14:tracePt t="10970" x="5556250" y="2141538"/>
          <p14:tracePt t="10991" x="5651500" y="2014538"/>
          <p14:tracePt t="10999" x="5676900" y="1982788"/>
          <p14:tracePt t="11009" x="5702300" y="1970088"/>
          <p14:tracePt t="11018" x="5729288" y="1970088"/>
          <p14:tracePt t="11028" x="5754688" y="1970088"/>
          <p14:tracePt t="11038" x="5780088" y="1970088"/>
          <p14:tracePt t="11050" x="5799138" y="1970088"/>
          <p14:tracePt t="11060" x="5824538" y="1970088"/>
          <p14:tracePt t="11071" x="5837238" y="1970088"/>
          <p14:tracePt t="11362" x="5837238" y="1976438"/>
          <p14:tracePt t="11373" x="5837238" y="1995488"/>
          <p14:tracePt t="11381" x="5837238" y="2039938"/>
          <p14:tracePt t="11390" x="5824538" y="2103438"/>
          <p14:tracePt t="11401" x="5824538" y="2166938"/>
          <p14:tracePt t="11410" x="5824538" y="2217738"/>
          <p14:tracePt t="11420" x="5824538" y="2274888"/>
          <p14:tracePt t="11429" x="5818188" y="2306638"/>
          <p14:tracePt t="11439" x="5818188" y="2338388"/>
          <p14:tracePt t="11449" x="5818188" y="2384425"/>
          <p14:tracePt t="11459" x="5818188" y="2435225"/>
          <p14:tracePt t="11469" x="5818188" y="2479675"/>
          <p14:tracePt t="11478" x="5811838" y="2543175"/>
          <p14:tracePt t="11488" x="5811838" y="2600325"/>
          <p14:tracePt t="11499" x="5792788" y="2682875"/>
          <p14:tracePt t="11508" x="5780088" y="2771775"/>
          <p14:tracePt t="11518" x="5761038" y="2881313"/>
          <p14:tracePt t="11527" x="5741988" y="2957513"/>
          <p14:tracePt t="11537" x="5729288" y="3021013"/>
          <p14:tracePt t="11548" x="5708650" y="3078163"/>
          <p14:tracePt t="11556" x="5702300" y="3141663"/>
          <p14:tracePt t="11568" x="5683250" y="3198813"/>
          <p14:tracePt t="11576" x="5676900" y="3263900"/>
          <p14:tracePt t="11587" x="5657850" y="3327400"/>
          <p14:tracePt t="11596" x="5651500" y="3390900"/>
          <p14:tracePt t="11605" x="5638800" y="3448050"/>
          <p14:tracePt t="11616" x="5619750" y="3492500"/>
          <p14:tracePt t="11625" x="5613400" y="3530600"/>
          <p14:tracePt t="11637" x="5607050" y="3549650"/>
          <p14:tracePt t="11644" x="5607050" y="3581400"/>
          <p14:tracePt t="11655" x="5607050" y="3600450"/>
          <p14:tracePt t="11665" x="5607050" y="3619500"/>
          <p14:tracePt t="11674" x="5607050" y="3638550"/>
          <p14:tracePt t="11684" x="5607050" y="3646488"/>
          <p14:tracePt t="11694" x="5607050" y="3652838"/>
          <p14:tracePt t="12046" x="5607050" y="3646488"/>
          <p14:tracePt t="12056" x="5607050" y="3613150"/>
          <p14:tracePt t="12066" x="5607050" y="3549650"/>
          <p14:tracePt t="12076" x="5607050" y="3479800"/>
          <p14:tracePt t="12084" x="5588000" y="3371850"/>
          <p14:tracePt t="12096" x="5524500" y="3192463"/>
          <p14:tracePt t="12104" x="5397500" y="2944813"/>
          <p14:tracePt t="12116" x="5211763" y="2720975"/>
          <p14:tracePt t="12124" x="4970463" y="2505075"/>
          <p14:tracePt t="12135" x="4664075" y="2306638"/>
          <p14:tracePt t="12144" x="4397375" y="2192338"/>
          <p14:tracePt t="12154" x="4192588" y="2160588"/>
          <p14:tracePt t="12164" x="4059238" y="2160588"/>
          <p14:tracePt t="12174" x="3963988" y="2166938"/>
          <p14:tracePt t="12184" x="3887788" y="2192338"/>
          <p14:tracePt t="12193" x="3848100" y="2236788"/>
          <p14:tracePt t="12203" x="3810000" y="2262188"/>
          <p14:tracePt t="12212" x="3790950" y="2319338"/>
          <p14:tracePt t="12223" x="3765550" y="2371725"/>
          <p14:tracePt t="12438" x="3765550" y="2378075"/>
          <p14:tracePt t="12447" x="3765550" y="2384425"/>
          <p14:tracePt t="12457" x="3765550" y="2390775"/>
          <p14:tracePt t="12466" x="3727450" y="2397125"/>
          <p14:tracePt t="12477" x="3657600" y="2397125"/>
          <p14:tracePt t="12486" x="3517900" y="2365375"/>
          <p14:tracePt t="12496" x="3230563" y="2249488"/>
          <p14:tracePt t="12505" x="2892425" y="2084388"/>
          <p14:tracePt t="12518" x="2581275" y="1963738"/>
          <p14:tracePt t="12525" x="2344738" y="1885950"/>
          <p14:tracePt t="12535" x="2217738" y="1854200"/>
          <p14:tracePt t="12545" x="2128838" y="1835150"/>
          <p14:tracePt t="12558" x="2065338" y="1828800"/>
          <p14:tracePt t="12565" x="2019300" y="1828800"/>
          <p14:tracePt t="12574" x="1987550" y="1828800"/>
          <p14:tracePt t="12585" x="1962150" y="1828800"/>
          <p14:tracePt t="12594" x="1943100" y="1835150"/>
          <p14:tracePt t="12603" x="1930400" y="1854200"/>
          <p14:tracePt t="12887" x="1930400" y="1885950"/>
          <p14:tracePt t="12897" x="1930400" y="1905000"/>
          <p14:tracePt t="12907" x="1930400" y="1938338"/>
          <p14:tracePt t="12917" x="1930400" y="1995488"/>
          <p14:tracePt t="12927" x="1930400" y="2046288"/>
          <p14:tracePt t="12936" x="1930400" y="2122488"/>
          <p14:tracePt t="12947" x="1930400" y="2236788"/>
          <p14:tracePt t="12956" x="1949450" y="2390775"/>
          <p14:tracePt t="12967" x="1955800" y="2524125"/>
          <p14:tracePt t="12976" x="2000250" y="2798763"/>
          <p14:tracePt t="12985" x="2051050" y="3071813"/>
          <p14:tracePt t="12995" x="2090738" y="3302000"/>
          <p14:tracePt t="13005" x="2154238" y="3517900"/>
          <p14:tracePt t="13015" x="2217738" y="3716338"/>
          <p14:tracePt t="13024" x="2274888" y="3894138"/>
          <p14:tracePt t="13034" x="2325688" y="4027488"/>
          <p14:tracePt t="13044" x="2363788" y="4111625"/>
          <p14:tracePt t="13054" x="2376488" y="4156075"/>
          <p14:tracePt t="13064" x="2389188" y="4168775"/>
          <p14:tracePt t="13416" x="2389188" y="4156075"/>
          <p14:tracePt t="13426" x="2389188" y="4105275"/>
          <p14:tracePt t="13435" x="2389188" y="4021138"/>
          <p14:tracePt t="13445" x="2401888" y="3887788"/>
          <p14:tracePt t="13455" x="2401888" y="3606800"/>
          <p14:tracePt t="13467" x="2414588" y="3302000"/>
          <p14:tracePt t="13475" x="2414588" y="3001963"/>
          <p14:tracePt t="13484" x="2414588" y="2778125"/>
          <p14:tracePt t="13494" x="2414588" y="2651125"/>
          <p14:tracePt t="13504" x="2414588" y="2587625"/>
          <p14:tracePt t="13514" x="2414588" y="2555875"/>
          <p14:tracePt t="13543" x="2408238" y="2555875"/>
          <p14:tracePt t="13553" x="2401888" y="2555875"/>
          <p14:tracePt t="13563" x="2401888" y="2562225"/>
          <p14:tracePt t="13573" x="2395538" y="2568575"/>
          <p14:tracePt t="13584" x="2389188" y="2568575"/>
          <p14:tracePt t="14327" x="2389188" y="2581275"/>
          <p14:tracePt t="14336" x="2389188" y="2600325"/>
          <p14:tracePt t="14346" x="2382838" y="2625725"/>
          <p14:tracePt t="14355" x="2376488" y="2670175"/>
          <p14:tracePt t="14366" x="2363788" y="2746375"/>
          <p14:tracePt t="14375" x="2332038" y="2849563"/>
          <p14:tracePt t="14387" x="2287588" y="3040063"/>
          <p14:tracePt t="14395" x="2224088" y="3276600"/>
          <p14:tracePt t="14404" x="2192338" y="3467100"/>
          <p14:tracePt t="14414" x="2166938" y="3625850"/>
          <p14:tracePt t="14425" x="2160588" y="3735388"/>
          <p14:tracePt t="14434" x="2147888" y="3830638"/>
          <p14:tracePt t="14443" x="2147888" y="3881438"/>
          <p14:tracePt t="14453" x="2147888" y="3900488"/>
          <p14:tracePt t="14462" x="2147888" y="3906838"/>
          <p14:tracePt t="14482" x="2141538" y="3913188"/>
          <p14:tracePt t="14494" x="2135188" y="3919538"/>
          <p14:tracePt t="14502" x="2128838" y="3925888"/>
          <p14:tracePt t="14524" x="2122488" y="3932238"/>
          <p14:tracePt t="14535" x="2116138" y="3932238"/>
          <p14:tracePt t="14541" x="2116138" y="3938588"/>
          <p14:tracePt t="14551" x="2097088" y="3944938"/>
          <p14:tracePt t="15090" x="2097088" y="3938588"/>
          <p14:tracePt t="15099" x="2097088" y="3894138"/>
          <p14:tracePt t="15108" x="2097088" y="3824288"/>
          <p14:tracePt t="15118" x="2097088" y="3729038"/>
          <p14:tracePt t="15129" x="2097088" y="3536950"/>
          <p14:tracePt t="15138" x="2097088" y="3321050"/>
          <p14:tracePt t="15150" x="2097088" y="3141663"/>
          <p14:tracePt t="15157" x="2097088" y="3040063"/>
          <p14:tracePt t="15167" x="2090738" y="2944813"/>
          <p14:tracePt t="15178" x="2071688" y="2874963"/>
          <p14:tracePt t="15187" x="2065338" y="2830513"/>
          <p14:tracePt t="15197" x="2051050" y="2811463"/>
          <p14:tracePt t="15207" x="2038350" y="2784475"/>
          <p14:tracePt t="15217" x="2038350" y="2771775"/>
          <p14:tracePt t="15226" x="2038350" y="2746375"/>
          <p14:tracePt t="15236" x="2038350" y="2720975"/>
          <p14:tracePt t="15246" x="2038350" y="2701925"/>
          <p14:tracePt t="15255" x="2032000" y="2676525"/>
          <p14:tracePt t="15269" x="2032000" y="2651125"/>
          <p14:tracePt t="15276" x="2025650" y="2632075"/>
          <p14:tracePt t="15285" x="2019300" y="2625725"/>
          <p14:tracePt t="16292" x="2019300" y="2613025"/>
          <p14:tracePt t="16302" x="2019300" y="2600325"/>
          <p14:tracePt t="16312" x="2019300" y="2581275"/>
          <p14:tracePt t="16322" x="2032000" y="2536825"/>
          <p14:tracePt t="16333" x="2038350" y="2466975"/>
          <p14:tracePt t="16342" x="2051050" y="2403475"/>
          <p14:tracePt t="16353" x="2071688" y="2344738"/>
          <p14:tracePt t="16361" x="2078038" y="2293938"/>
          <p14:tracePt t="16371" x="2084388" y="2268538"/>
          <p14:tracePt t="16382" x="2090738" y="2249488"/>
          <p14:tracePt t="16390" x="2097088" y="2243138"/>
          <p14:tracePt t="16482" x="2097088" y="2236788"/>
          <p14:tracePt t="16489" x="2097088" y="2230438"/>
          <p14:tracePt t="16508" x="2097088" y="2224088"/>
          <p14:tracePt t="18419" x="2097088" y="2230438"/>
          <p14:tracePt t="18429" x="2097088" y="2255838"/>
          <p14:tracePt t="18438" x="2078038" y="2332038"/>
          <p14:tracePt t="18448" x="2038350" y="2473325"/>
          <p14:tracePt t="18457" x="1949450" y="2771775"/>
          <p14:tracePt t="18467" x="1828800" y="3122613"/>
          <p14:tracePt t="18477" x="1714500" y="3409950"/>
          <p14:tracePt t="18487" x="1625600" y="3613150"/>
          <p14:tracePt t="18499" x="1554163" y="3722688"/>
          <p14:tracePt t="18507" x="1503363" y="3798888"/>
          <p14:tracePt t="18517" x="1452563" y="3849688"/>
          <p14:tracePt t="18526" x="1414463" y="3881438"/>
          <p14:tracePt t="18536" x="1382713" y="3894138"/>
          <p14:tracePt t="18546" x="1350963" y="3894138"/>
          <p14:tracePt t="18556" x="1325563" y="3894138"/>
          <p14:tracePt t="18996" x="1331913" y="3887788"/>
          <p14:tracePt t="19005" x="1363663" y="3875088"/>
          <p14:tracePt t="19015" x="1439863" y="3843338"/>
          <p14:tracePt t="19025" x="1606550" y="3754438"/>
          <p14:tracePt t="19034" x="1911350" y="3638550"/>
          <p14:tracePt t="19045" x="2236788" y="3536950"/>
          <p14:tracePt t="19054" x="2562225" y="3460750"/>
          <p14:tracePt t="19066" x="2841625" y="3448050"/>
          <p14:tracePt t="19074" x="3040063" y="3448050"/>
          <p14:tracePt t="19084" x="3160713" y="3460750"/>
          <p14:tracePt t="19094" x="3281363" y="3511550"/>
          <p14:tracePt t="19104" x="3344863" y="3549650"/>
          <p14:tracePt t="19114" x="3408363" y="3600450"/>
          <p14:tracePt t="19123" x="3448050" y="3638550"/>
          <p14:tracePt t="19132" x="3479800" y="3678238"/>
          <p14:tracePt t="19142" x="3492500" y="3709988"/>
          <p14:tracePt t="19152" x="3498850" y="3722688"/>
          <p14:tracePt t="19162" x="3498850" y="3735388"/>
          <p14:tracePt t="19184" x="3479800" y="3735388"/>
          <p14:tracePt t="19496" x="3467100" y="3735388"/>
          <p14:tracePt t="19505" x="3435350" y="3735388"/>
          <p14:tracePt t="19515" x="3382963" y="3735388"/>
          <p14:tracePt t="19525" x="3294063" y="3722688"/>
          <p14:tracePt t="19534" x="3160713" y="3703638"/>
          <p14:tracePt t="19543" x="2995613" y="3684588"/>
          <p14:tracePt t="19554" x="2879725" y="3671888"/>
          <p14:tracePt t="19565" x="2759075" y="3652838"/>
          <p14:tracePt t="19573" x="2676525" y="3652838"/>
          <p14:tracePt t="19583" x="2613025" y="3652838"/>
          <p14:tracePt t="19592" x="2568575" y="3652838"/>
          <p14:tracePt t="19602" x="2536825" y="3652838"/>
          <p14:tracePt t="19613" x="2517775" y="3652838"/>
          <p14:tracePt t="19625" x="2509838" y="3652838"/>
          <p14:tracePt t="19632" x="2503488" y="3652838"/>
          <p14:tracePt t="19641" x="2497138" y="3646488"/>
          <p14:tracePt t="20016" x="2497138" y="3632200"/>
          <p14:tracePt t="20023" x="2497138" y="3606800"/>
          <p14:tracePt t="20033" x="2497138" y="3575050"/>
          <p14:tracePt t="20043" x="2497138" y="3524250"/>
          <p14:tracePt t="20052" x="2497138" y="3435350"/>
          <p14:tracePt t="20063" x="2484438" y="3352800"/>
          <p14:tracePt t="20072" x="2459038" y="3251200"/>
          <p14:tracePt t="20082" x="2427288" y="3148013"/>
          <p14:tracePt t="20092" x="2389188" y="2989263"/>
          <p14:tracePt t="20101" x="2344738" y="2817813"/>
          <p14:tracePt t="20111" x="2293938" y="2625725"/>
          <p14:tracePt t="20121" x="2255838" y="2492375"/>
          <p14:tracePt t="20131" x="2230438" y="2397125"/>
          <p14:tracePt t="20142" x="2205038" y="2325688"/>
          <p14:tracePt t="20153" x="2192338" y="2293938"/>
          <p14:tracePt t="20160" x="2185988" y="2281238"/>
          <p14:tracePt t="20189" x="2185988" y="2287588"/>
          <p14:tracePt t="20209" x="2185988" y="2293938"/>
          <p14:tracePt t="20229" x="2173288" y="2293938"/>
          <p14:tracePt t="20825" x="0" y="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3B3DF-CF8E-4EB9-B9B9-ADA398678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2212"/>
            <a:ext cx="8534400" cy="2708673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b="1" dirty="0"/>
              <a:t>Thank You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F24A3FE-295D-40FA-8F10-E8FA27A54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To be continued …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216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9"/>
    </mc:Choice>
    <mc:Fallback xmlns="">
      <p:transition spd="slow" advTm="107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heme/theme1.xml><?xml version="1.0" encoding="utf-8"?>
<a:theme xmlns:a="http://schemas.openxmlformats.org/drawingml/2006/main" name="dan-berkeley-nlp-v1">
  <a:themeElements>
    <a:clrScheme name="dan-berkeley-nlp-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an-berkeley-nlp-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err="1" smtClean="0">
            <a:latin typeface="Calibri"/>
            <a:cs typeface="Calibri"/>
          </a:defRPr>
        </a:defPPr>
      </a:lstStyle>
    </a:txDef>
  </a:objectDefaults>
  <a:extraClrSchemeLst>
    <a:extraClrScheme>
      <a:clrScheme name="dan-berkeley-nlp-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dan-berkeley-nlp-v1</Template>
  <TotalTime>34550</TotalTime>
  <Words>159</Words>
  <Application>Microsoft Office PowerPoint</Application>
  <PresentationFormat>On-screen Show (16:9)</PresentationFormat>
  <Paragraphs>22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dan-berkeley-nlp-v1</vt:lpstr>
      <vt:lpstr>Backward Chaining</vt:lpstr>
      <vt:lpstr>Backward Chaining - Steps</vt:lpstr>
      <vt:lpstr>Backward Chaining - Steps</vt:lpstr>
      <vt:lpstr>Backward Chaining - Steps</vt:lpstr>
      <vt:lpstr>Backward Chaining - Steps</vt:lpstr>
      <vt:lpstr>Backward Chaining - Steps</vt:lpstr>
      <vt:lpstr>To be continued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294-5: Statistical Natural Language Processing</dc:title>
  <dc:creator>Preferred Customer</dc:creator>
  <cp:lastModifiedBy>Zakariya Oraibi</cp:lastModifiedBy>
  <cp:revision>1586</cp:revision>
  <cp:lastPrinted>2014-01-21T07:51:01Z</cp:lastPrinted>
  <dcterms:created xsi:type="dcterms:W3CDTF">2004-08-27T04:16:05Z</dcterms:created>
  <dcterms:modified xsi:type="dcterms:W3CDTF">2021-02-23T22:22:18Z</dcterms:modified>
</cp:coreProperties>
</file>